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7" r:id="rId7"/>
    <p:sldId id="285" r:id="rId8"/>
    <p:sldId id="296" r:id="rId9"/>
    <p:sldId id="286" r:id="rId10"/>
    <p:sldId id="264" r:id="rId11"/>
    <p:sldId id="263" r:id="rId12"/>
    <p:sldId id="280" r:id="rId13"/>
    <p:sldId id="288" r:id="rId14"/>
    <p:sldId id="297" r:id="rId15"/>
    <p:sldId id="298" r:id="rId16"/>
    <p:sldId id="290" r:id="rId17"/>
    <p:sldId id="299" r:id="rId18"/>
    <p:sldId id="289" r:id="rId19"/>
    <p:sldId id="300" r:id="rId20"/>
    <p:sldId id="291" r:id="rId21"/>
    <p:sldId id="292" r:id="rId22"/>
    <p:sldId id="301" r:id="rId23"/>
    <p:sldId id="293" r:id="rId24"/>
    <p:sldId id="295" r:id="rId25"/>
    <p:sldId id="281" r:id="rId26"/>
    <p:sldId id="276" r:id="rId27"/>
    <p:sldId id="277" r:id="rId28"/>
    <p:sldId id="282" r:id="rId29"/>
    <p:sldId id="302" r:id="rId30"/>
    <p:sldId id="303" r:id="rId3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Kralj </a:t>
          </a:r>
          <a:r>
            <a:rPr lang="hr-HR" sz="2400" dirty="0" err="1"/>
            <a:t>Ludovik</a:t>
          </a:r>
          <a:r>
            <a:rPr lang="hr-HR" sz="2400" dirty="0"/>
            <a:t> II. </a:t>
          </a:r>
          <a:r>
            <a:rPr lang="hr-HR" sz="2400" dirty="0" err="1"/>
            <a:t>Jagelović</a:t>
          </a:r>
          <a:r>
            <a:rPr lang="hr-HR" sz="2400" dirty="0"/>
            <a:t> i pitanje nasljeđa prijestolja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68487A08-1A42-4DA2-B372-B389239F0F42}">
      <dgm:prSet custT="1"/>
      <dgm:spPr/>
      <dgm:t>
        <a:bodyPr/>
        <a:lstStyle/>
        <a:p>
          <a:r>
            <a:rPr lang="hr-HR" sz="2400" dirty="0"/>
            <a:t>Ugarsko plemstvo predlaže Ivana </a:t>
          </a:r>
          <a:r>
            <a:rPr lang="hr-HR" sz="2400" dirty="0" err="1"/>
            <a:t>Zapolju</a:t>
          </a:r>
          <a:r>
            <a:rPr lang="hr-HR" sz="2400" dirty="0"/>
            <a:t> za kralja</a:t>
          </a:r>
          <a:endParaRPr lang="en-US" sz="2400" dirty="0"/>
        </a:p>
      </dgm:t>
    </dgm:pt>
    <dgm:pt modelId="{49E5FD26-AB79-4688-AA68-DF39CB0FEEC6}" type="parTrans" cxnId="{667816B1-D2D0-415F-A90B-D4CB40078F93}">
      <dgm:prSet/>
      <dgm:spPr/>
    </dgm:pt>
    <dgm:pt modelId="{AFADB609-BA46-4697-8A69-64442C696FCB}" type="sibTrans" cxnId="{667816B1-D2D0-415F-A90B-D4CB40078F93}">
      <dgm:prSet/>
      <dgm:spPr/>
    </dgm:pt>
    <dgm:pt modelId="{D5B8231D-C17F-4D89-8389-34325C95755C}">
      <dgm:prSet custT="1"/>
      <dgm:spPr/>
      <dgm:t>
        <a:bodyPr/>
        <a:lstStyle/>
        <a:p>
          <a:r>
            <a:rPr lang="hr-HR" sz="2400" dirty="0"/>
            <a:t>Ferdinand I. Habsburški drugi kandidat za prijestolje</a:t>
          </a:r>
          <a:endParaRPr lang="en-US" sz="2400" dirty="0"/>
        </a:p>
      </dgm:t>
    </dgm:pt>
    <dgm:pt modelId="{6F605C72-20BE-477E-A778-0F30C3AF9175}" type="parTrans" cxnId="{F24ED683-6A35-49CC-BB35-70D80B8BB5FF}">
      <dgm:prSet/>
      <dgm:spPr/>
    </dgm:pt>
    <dgm:pt modelId="{E8AC7775-17EA-4EF2-AA43-82AF090CD17E}" type="sibTrans" cxnId="{F24ED683-6A35-49CC-BB35-70D80B8BB5FF}">
      <dgm:prSet/>
      <dgm:spPr/>
    </dgm:pt>
    <dgm:pt modelId="{270E7167-DA66-4666-A28A-91E14A79F81A}">
      <dgm:prSet custT="1"/>
      <dgm:spPr/>
      <dgm:t>
        <a:bodyPr/>
        <a:lstStyle/>
        <a:p>
          <a:r>
            <a:rPr lang="hr-HR" sz="2400" dirty="0"/>
            <a:t>Podjela hrvatskog plemstva na dva tabora</a:t>
          </a:r>
          <a:endParaRPr lang="en-US" sz="2400" dirty="0"/>
        </a:p>
      </dgm:t>
    </dgm:pt>
    <dgm:pt modelId="{5D5459B5-1D3B-476C-9514-714D976E7F09}" type="parTrans" cxnId="{BEA297DB-601E-410A-9BC8-E8E085044991}">
      <dgm:prSet/>
      <dgm:spPr/>
    </dgm:pt>
    <dgm:pt modelId="{14BD9987-4C1A-4D31-B4A9-7E6B3FC76384}" type="sibTrans" cxnId="{BEA297DB-601E-410A-9BC8-E8E085044991}">
      <dgm:prSet/>
      <dgm:spPr/>
    </dgm:pt>
    <dgm:pt modelId="{70F2ED6D-6DAE-4E37-8797-C832902B879E}">
      <dgm:prSet custT="1"/>
      <dgm:spPr/>
      <dgm:t>
        <a:bodyPr/>
        <a:lstStyle/>
        <a:p>
          <a:r>
            <a:rPr lang="hr-HR" sz="2400" dirty="0"/>
            <a:t>Slavonsko plemstvo staje na stranu Ivana </a:t>
          </a:r>
          <a:r>
            <a:rPr lang="hr-HR" sz="2400" dirty="0" err="1"/>
            <a:t>Zapolje</a:t>
          </a:r>
          <a:endParaRPr lang="en-US" sz="2400" dirty="0"/>
        </a:p>
      </dgm:t>
    </dgm:pt>
    <dgm:pt modelId="{EB445272-DCE9-457C-B884-D1DDA84CD1E6}" type="parTrans" cxnId="{A4BE10BB-6FA4-4CBA-9BF6-6ECD444285C8}">
      <dgm:prSet/>
      <dgm:spPr/>
    </dgm:pt>
    <dgm:pt modelId="{7377FF18-D6D3-4BAB-B089-8FFF21D8FDDF}" type="sibTrans" cxnId="{A4BE10BB-6FA4-4CBA-9BF6-6ECD444285C8}">
      <dgm:prSet/>
      <dgm:spPr/>
    </dgm:pt>
    <dgm:pt modelId="{18989EF0-A3F0-421B-810C-78853A3C4881}">
      <dgm:prSet custT="1"/>
      <dgm:spPr/>
      <dgm:t>
        <a:bodyPr/>
        <a:lstStyle/>
        <a:p>
          <a:r>
            <a:rPr lang="hr-HR" sz="2400" dirty="0"/>
            <a:t>Hrvatsko plemstvo južno od Save opredijelilo se za Ferdinanda</a:t>
          </a:r>
          <a:endParaRPr lang="en-US" sz="2400" dirty="0"/>
        </a:p>
      </dgm:t>
    </dgm:pt>
    <dgm:pt modelId="{9C6D41E5-20C0-4197-B3A7-CDA3BA52E8CF}" type="parTrans" cxnId="{E5D21549-50E9-4027-A0E8-A5D3CF44ECBC}">
      <dgm:prSet/>
      <dgm:spPr/>
    </dgm:pt>
    <dgm:pt modelId="{7833795B-2DDC-4BB2-B0C3-8CC1B08A35A9}" type="sibTrans" cxnId="{E5D21549-50E9-4027-A0E8-A5D3CF44ECBC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D806153-ACDA-4E8F-880D-61BDFE59424A}" type="pres">
      <dgm:prSet presAssocID="{B3A67B5C-D29E-41C0-A8DE-11E0B0CBA32E}" presName="spacer" presStyleCnt="0"/>
      <dgm:spPr/>
    </dgm:pt>
    <dgm:pt modelId="{3CE27C1C-07D6-496A-84FD-DC0EE00A38AB}" type="pres">
      <dgm:prSet presAssocID="{68487A08-1A42-4DA2-B372-B389239F0F4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621D462-0AC0-401E-9E07-958ADB919958}" type="pres">
      <dgm:prSet presAssocID="{AFADB609-BA46-4697-8A69-64442C696FCB}" presName="spacer" presStyleCnt="0"/>
      <dgm:spPr/>
    </dgm:pt>
    <dgm:pt modelId="{1FD028BF-10BE-4DAB-B386-CEB7828E3942}" type="pres">
      <dgm:prSet presAssocID="{D5B8231D-C17F-4D89-8389-34325C9575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E88555-8C09-4666-9E83-0ABDB6A10D74}" type="pres">
      <dgm:prSet presAssocID="{E8AC7775-17EA-4EF2-AA43-82AF090CD17E}" presName="spacer" presStyleCnt="0"/>
      <dgm:spPr/>
    </dgm:pt>
    <dgm:pt modelId="{776A86EA-3FE6-4629-BC93-97D5199C2263}" type="pres">
      <dgm:prSet presAssocID="{270E7167-DA66-4666-A28A-91E14A79F81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FF0991-9812-493B-9B41-A29F3CC43882}" type="pres">
      <dgm:prSet presAssocID="{14BD9987-4C1A-4D31-B4A9-7E6B3FC76384}" presName="spacer" presStyleCnt="0"/>
      <dgm:spPr/>
    </dgm:pt>
    <dgm:pt modelId="{12530016-79C3-405C-92F2-570EB7712F23}" type="pres">
      <dgm:prSet presAssocID="{70F2ED6D-6DAE-4E37-8797-C832902B879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6118249-4A19-4BD0-9353-AA34E249E14A}" type="pres">
      <dgm:prSet presAssocID="{7377FF18-D6D3-4BAB-B089-8FFF21D8FDDF}" presName="spacer" presStyleCnt="0"/>
      <dgm:spPr/>
    </dgm:pt>
    <dgm:pt modelId="{7EB45DE6-46C2-4A5A-B8AC-584936DB10A5}" type="pres">
      <dgm:prSet presAssocID="{18989EF0-A3F0-421B-810C-78853A3C48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A74FF0B-D296-4374-BB41-FA357E8A85DB}" type="presOf" srcId="{18989EF0-A3F0-421B-810C-78853A3C4881}" destId="{7EB45DE6-46C2-4A5A-B8AC-584936DB10A5}" srcOrd="0" destOrd="0" presId="urn:microsoft.com/office/officeart/2005/8/layout/vList2"/>
    <dgm:cxn modelId="{2DCBF433-461C-41E0-9C09-733A470C36B1}" type="presOf" srcId="{70F2ED6D-6DAE-4E37-8797-C832902B879E}" destId="{12530016-79C3-405C-92F2-570EB7712F23}" srcOrd="0" destOrd="0" presId="urn:microsoft.com/office/officeart/2005/8/layout/vList2"/>
    <dgm:cxn modelId="{04F0B844-2E28-4969-B2F7-6A73CB8043BE}" type="presOf" srcId="{270E7167-DA66-4666-A28A-91E14A79F81A}" destId="{776A86EA-3FE6-4629-BC93-97D5199C2263}" srcOrd="0" destOrd="0" presId="urn:microsoft.com/office/officeart/2005/8/layout/vList2"/>
    <dgm:cxn modelId="{E5D21549-50E9-4027-A0E8-A5D3CF44ECBC}" srcId="{73935FAD-C8A1-479A-8104-077E9CAEBC49}" destId="{18989EF0-A3F0-421B-810C-78853A3C4881}" srcOrd="5" destOrd="0" parTransId="{9C6D41E5-20C0-4197-B3A7-CDA3BA52E8CF}" sibTransId="{7833795B-2DDC-4BB2-B0C3-8CC1B08A35A9}"/>
    <dgm:cxn modelId="{F24ED683-6A35-49CC-BB35-70D80B8BB5FF}" srcId="{73935FAD-C8A1-479A-8104-077E9CAEBC49}" destId="{D5B8231D-C17F-4D89-8389-34325C95755C}" srcOrd="2" destOrd="0" parTransId="{6F605C72-20BE-477E-A778-0F30C3AF9175}" sibTransId="{E8AC7775-17EA-4EF2-AA43-82AF090CD17E}"/>
    <dgm:cxn modelId="{5F8267AC-D498-4E64-97E2-29ED3D0E2B95}" type="presOf" srcId="{68487A08-1A42-4DA2-B372-B389239F0F42}" destId="{3CE27C1C-07D6-496A-84FD-DC0EE00A38AB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667816B1-D2D0-415F-A90B-D4CB40078F93}" srcId="{73935FAD-C8A1-479A-8104-077E9CAEBC49}" destId="{68487A08-1A42-4DA2-B372-B389239F0F42}" srcOrd="1" destOrd="0" parTransId="{49E5FD26-AB79-4688-AA68-DF39CB0FEEC6}" sibTransId="{AFADB609-BA46-4697-8A69-64442C696FCB}"/>
    <dgm:cxn modelId="{A4BE10BB-6FA4-4CBA-9BF6-6ECD444285C8}" srcId="{73935FAD-C8A1-479A-8104-077E9CAEBC49}" destId="{70F2ED6D-6DAE-4E37-8797-C832902B879E}" srcOrd="4" destOrd="0" parTransId="{EB445272-DCE9-457C-B884-D1DDA84CD1E6}" sibTransId="{7377FF18-D6D3-4BAB-B089-8FFF21D8FDDF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BEA297DB-601E-410A-9BC8-E8E085044991}" srcId="{73935FAD-C8A1-479A-8104-077E9CAEBC49}" destId="{270E7167-DA66-4666-A28A-91E14A79F81A}" srcOrd="3" destOrd="0" parTransId="{5D5459B5-1D3B-476C-9514-714D976E7F09}" sibTransId="{14BD9987-4C1A-4D31-B4A9-7E6B3FC76384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4480F6F5-5B91-445F-840E-72365B063567}" type="presOf" srcId="{D5B8231D-C17F-4D89-8389-34325C95755C}" destId="{1FD028BF-10BE-4DAB-B386-CEB7828E3942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29AAC252-382D-4659-BFE0-DAA9A14F783C}" type="presParOf" srcId="{0E522338-E12E-4374-BF15-1737B78C4C2A}" destId="{2D806153-ACDA-4E8F-880D-61BDFE59424A}" srcOrd="1" destOrd="0" presId="urn:microsoft.com/office/officeart/2005/8/layout/vList2"/>
    <dgm:cxn modelId="{85C6C751-6DA8-40C4-A75F-10E2AA75E8D4}" type="presParOf" srcId="{0E522338-E12E-4374-BF15-1737B78C4C2A}" destId="{3CE27C1C-07D6-496A-84FD-DC0EE00A38AB}" srcOrd="2" destOrd="0" presId="urn:microsoft.com/office/officeart/2005/8/layout/vList2"/>
    <dgm:cxn modelId="{92D82AC6-8B59-487C-AFB2-BA9A16AD9008}" type="presParOf" srcId="{0E522338-E12E-4374-BF15-1737B78C4C2A}" destId="{6621D462-0AC0-401E-9E07-958ADB919958}" srcOrd="3" destOrd="0" presId="urn:microsoft.com/office/officeart/2005/8/layout/vList2"/>
    <dgm:cxn modelId="{049F56E9-C94B-4427-9563-184D0CB1C3BD}" type="presParOf" srcId="{0E522338-E12E-4374-BF15-1737B78C4C2A}" destId="{1FD028BF-10BE-4DAB-B386-CEB7828E3942}" srcOrd="4" destOrd="0" presId="urn:microsoft.com/office/officeart/2005/8/layout/vList2"/>
    <dgm:cxn modelId="{73F1871F-2B94-4FF5-9BB5-5BEC6827E3F7}" type="presParOf" srcId="{0E522338-E12E-4374-BF15-1737B78C4C2A}" destId="{8DE88555-8C09-4666-9E83-0ABDB6A10D74}" srcOrd="5" destOrd="0" presId="urn:microsoft.com/office/officeart/2005/8/layout/vList2"/>
    <dgm:cxn modelId="{5E0C26EE-9B40-4850-B378-9E7244DB8D20}" type="presParOf" srcId="{0E522338-E12E-4374-BF15-1737B78C4C2A}" destId="{776A86EA-3FE6-4629-BC93-97D5199C2263}" srcOrd="6" destOrd="0" presId="urn:microsoft.com/office/officeart/2005/8/layout/vList2"/>
    <dgm:cxn modelId="{BAD63881-0428-42DC-93DD-B6014B73E41C}" type="presParOf" srcId="{0E522338-E12E-4374-BF15-1737B78C4C2A}" destId="{FDFF0991-9812-493B-9B41-A29F3CC43882}" srcOrd="7" destOrd="0" presId="urn:microsoft.com/office/officeart/2005/8/layout/vList2"/>
    <dgm:cxn modelId="{A89E0819-8CF7-4999-AC17-383528397FE9}" type="presParOf" srcId="{0E522338-E12E-4374-BF15-1737B78C4C2A}" destId="{12530016-79C3-405C-92F2-570EB7712F23}" srcOrd="8" destOrd="0" presId="urn:microsoft.com/office/officeart/2005/8/layout/vList2"/>
    <dgm:cxn modelId="{A5D436A6-01E7-47B0-85A7-5EC1D9615CF5}" type="presParOf" srcId="{0E522338-E12E-4374-BF15-1737B78C4C2A}" destId="{26118249-4A19-4BD0-9353-AA34E249E14A}" srcOrd="9" destOrd="0" presId="urn:microsoft.com/office/officeart/2005/8/layout/vList2"/>
    <dgm:cxn modelId="{E5CBA191-D4B8-447C-AC9A-51B8858FDD18}" type="presParOf" srcId="{0E522338-E12E-4374-BF15-1737B78C4C2A}" destId="{7EB45DE6-46C2-4A5A-B8AC-584936DB10A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55314B-A04C-4361-96C6-8471E0BB6E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70F94C-885F-45DF-BED7-D2D232238F16}">
      <dgm:prSet custT="1"/>
      <dgm:spPr/>
      <dgm:t>
        <a:bodyPr/>
        <a:lstStyle/>
        <a:p>
          <a:r>
            <a:rPr lang="hr-HR" sz="2400" dirty="0"/>
            <a:t>Hasan-paša </a:t>
          </a:r>
          <a:r>
            <a:rPr lang="hr-HR" sz="2400" dirty="0" err="1"/>
            <a:t>Predojević</a:t>
          </a:r>
          <a:r>
            <a:rPr lang="hr-HR" sz="2400" dirty="0"/>
            <a:t> potkraj XVI. st. prodire u Hrvatsku i pokušava osvojiti Zagreb</a:t>
          </a:r>
          <a:endParaRPr lang="en-US" sz="2400" dirty="0"/>
        </a:p>
      </dgm:t>
    </dgm:pt>
    <dgm:pt modelId="{FE83D0F0-9DCB-49B1-8443-3C26C050BEBF}" type="parTrans" cxnId="{0E590521-21C8-4318-88EF-B1CD5F64409D}">
      <dgm:prSet/>
      <dgm:spPr/>
      <dgm:t>
        <a:bodyPr/>
        <a:lstStyle/>
        <a:p>
          <a:endParaRPr lang="en-US"/>
        </a:p>
      </dgm:t>
    </dgm:pt>
    <dgm:pt modelId="{7A2883A8-76DF-48B3-B708-6EE683B07706}" type="sibTrans" cxnId="{0E590521-21C8-4318-88EF-B1CD5F64409D}">
      <dgm:prSet/>
      <dgm:spPr/>
      <dgm:t>
        <a:bodyPr/>
        <a:lstStyle/>
        <a:p>
          <a:endParaRPr lang="en-US"/>
        </a:p>
      </dgm:t>
    </dgm:pt>
    <dgm:pt modelId="{0BBB1A20-17FA-4DBB-AF27-147C3FF1A95B}">
      <dgm:prSet custT="1"/>
      <dgm:spPr/>
      <dgm:t>
        <a:bodyPr/>
        <a:lstStyle/>
        <a:p>
          <a:r>
            <a:rPr lang="hr-HR" sz="2400" dirty="0"/>
            <a:t>Osniva grad Petrinju iz koje strateški napada utvrdu Sisak</a:t>
          </a:r>
          <a:endParaRPr lang="en-US" sz="2400" dirty="0"/>
        </a:p>
      </dgm:t>
    </dgm:pt>
    <dgm:pt modelId="{F417AD9E-058D-4C64-AA58-4D502F874626}" type="parTrans" cxnId="{72FC44A2-C79B-4E8B-A3D5-3DEFE9A64935}">
      <dgm:prSet/>
      <dgm:spPr/>
      <dgm:t>
        <a:bodyPr/>
        <a:lstStyle/>
        <a:p>
          <a:endParaRPr lang="en-US"/>
        </a:p>
      </dgm:t>
    </dgm:pt>
    <dgm:pt modelId="{05192DBE-B970-4F84-9B62-1417BCC741B5}" type="sibTrans" cxnId="{72FC44A2-C79B-4E8B-A3D5-3DEFE9A64935}">
      <dgm:prSet/>
      <dgm:spPr/>
      <dgm:t>
        <a:bodyPr/>
        <a:lstStyle/>
        <a:p>
          <a:endParaRPr lang="en-US"/>
        </a:p>
      </dgm:t>
    </dgm:pt>
    <dgm:pt modelId="{72396419-F8F9-4C7D-BCF2-D63A528A7D94}">
      <dgm:prSet custT="1"/>
      <dgm:spPr/>
      <dgm:t>
        <a:bodyPr/>
        <a:lstStyle/>
        <a:p>
          <a:r>
            <a:rPr lang="hr-HR" sz="2400" dirty="0"/>
            <a:t>Bitka za Sisak 1593. godine – poraz osmanlijske vojske</a:t>
          </a:r>
          <a:endParaRPr lang="en-US" sz="2400" dirty="0"/>
        </a:p>
      </dgm:t>
    </dgm:pt>
    <dgm:pt modelId="{58A1F188-DF72-4F83-BA6B-2E648EB35693}" type="parTrans" cxnId="{A0683DB1-D570-459D-8BA0-08CF7C912A90}">
      <dgm:prSet/>
      <dgm:spPr/>
      <dgm:t>
        <a:bodyPr/>
        <a:lstStyle/>
        <a:p>
          <a:endParaRPr lang="hr-HR"/>
        </a:p>
      </dgm:t>
    </dgm:pt>
    <dgm:pt modelId="{FD1C9759-0A5B-4CFB-A095-EC3229486D92}" type="sibTrans" cxnId="{A0683DB1-D570-459D-8BA0-08CF7C912A90}">
      <dgm:prSet/>
      <dgm:spPr/>
      <dgm:t>
        <a:bodyPr/>
        <a:lstStyle/>
        <a:p>
          <a:endParaRPr lang="hr-HR"/>
        </a:p>
      </dgm:t>
    </dgm:pt>
    <dgm:pt modelId="{2AC9E27A-6E9F-4722-961B-309CA8BBD5EA}">
      <dgm:prSet custT="1"/>
      <dgm:spPr/>
      <dgm:t>
        <a:bodyPr/>
        <a:lstStyle/>
        <a:p>
          <a:r>
            <a:rPr lang="hr-HR" sz="2400" dirty="0"/>
            <a:t>U obrani Siska se osobito istaknuo hrvatski ban Toma </a:t>
          </a:r>
          <a:r>
            <a:rPr lang="hr-HR" sz="2400" dirty="0" err="1"/>
            <a:t>Erd</a:t>
          </a:r>
          <a:r>
            <a:rPr lang="hr-HR" sz="2400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ödy</a:t>
          </a:r>
          <a:endParaRPr lang="hr-HR" sz="24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gm:t>
    </dgm:pt>
    <dgm:pt modelId="{8691CF1B-6F5C-4FE7-9E0D-D0AC2FED04F0}" type="parTrans" cxnId="{BD7D65AB-128D-4514-B640-4C447A99C443}">
      <dgm:prSet/>
      <dgm:spPr/>
      <dgm:t>
        <a:bodyPr/>
        <a:lstStyle/>
        <a:p>
          <a:endParaRPr lang="hr-HR"/>
        </a:p>
      </dgm:t>
    </dgm:pt>
    <dgm:pt modelId="{C5D5D72D-4160-4B3E-9A81-7CE641B2559E}" type="sibTrans" cxnId="{BD7D65AB-128D-4514-B640-4C447A99C443}">
      <dgm:prSet/>
      <dgm:spPr/>
      <dgm:t>
        <a:bodyPr/>
        <a:lstStyle/>
        <a:p>
          <a:endParaRPr lang="hr-HR"/>
        </a:p>
      </dgm:t>
    </dgm:pt>
    <dgm:pt modelId="{CDEE9285-17BE-4703-8570-47A419A052D8}">
      <dgm:prSet custT="1"/>
      <dgm:spPr/>
      <dgm:t>
        <a:bodyPr/>
        <a:lstStyle/>
        <a:p>
          <a:r>
            <a:rPr lang="hr-HR" sz="24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Bitka prekretnica u ratovima s Osmanlijama</a:t>
          </a:r>
        </a:p>
      </dgm:t>
    </dgm:pt>
    <dgm:pt modelId="{75B57C27-6E06-4B22-9916-6256EABA6CDE}" type="parTrans" cxnId="{E90E2FB5-045D-4AF8-96E9-A763FCEF99DB}">
      <dgm:prSet/>
      <dgm:spPr/>
    </dgm:pt>
    <dgm:pt modelId="{389C61E1-0B85-403C-B65A-BF9C2F9AFDBB}" type="sibTrans" cxnId="{E90E2FB5-045D-4AF8-96E9-A763FCEF99DB}">
      <dgm:prSet/>
      <dgm:spPr/>
    </dgm:pt>
    <dgm:pt modelId="{01CB2D1A-565F-4EE5-98FF-BF7E4771C395}" type="pres">
      <dgm:prSet presAssocID="{F555314B-A04C-4361-96C6-8471E0BB6E88}" presName="linear" presStyleCnt="0">
        <dgm:presLayoutVars>
          <dgm:animLvl val="lvl"/>
          <dgm:resizeHandles val="exact"/>
        </dgm:presLayoutVars>
      </dgm:prSet>
      <dgm:spPr/>
    </dgm:pt>
    <dgm:pt modelId="{3AC29570-4C9F-475F-8E73-8D10858EFD29}" type="pres">
      <dgm:prSet presAssocID="{2670F94C-885F-45DF-BED7-D2D232238F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149E37-EC4E-4222-AA19-B236E26DAEF2}" type="pres">
      <dgm:prSet presAssocID="{7A2883A8-76DF-48B3-B708-6EE683B07706}" presName="spacer" presStyleCnt="0"/>
      <dgm:spPr/>
    </dgm:pt>
    <dgm:pt modelId="{CE440022-B7C4-47A1-9EAC-EE55F440D560}" type="pres">
      <dgm:prSet presAssocID="{0BBB1A20-17FA-4DBB-AF27-147C3FF1A95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6832F7-F231-487A-9CBA-A54558487E86}" type="pres">
      <dgm:prSet presAssocID="{05192DBE-B970-4F84-9B62-1417BCC741B5}" presName="spacer" presStyleCnt="0"/>
      <dgm:spPr/>
    </dgm:pt>
    <dgm:pt modelId="{E106BB60-BF37-4821-BF67-DBF4BEF72E86}" type="pres">
      <dgm:prSet presAssocID="{72396419-F8F9-4C7D-BCF2-D63A528A7D9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1D6FFD-95FA-425C-A313-C4914F33EB23}" type="pres">
      <dgm:prSet presAssocID="{FD1C9759-0A5B-4CFB-A095-EC3229486D92}" presName="spacer" presStyleCnt="0"/>
      <dgm:spPr/>
    </dgm:pt>
    <dgm:pt modelId="{35147FD6-4BB4-455C-BC55-1E3C862FDD51}" type="pres">
      <dgm:prSet presAssocID="{2AC9E27A-6E9F-4722-961B-309CA8BBD5E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C32FB4-3039-4A44-A7F6-554D4472F4FC}" type="pres">
      <dgm:prSet presAssocID="{C5D5D72D-4160-4B3E-9A81-7CE641B2559E}" presName="spacer" presStyleCnt="0"/>
      <dgm:spPr/>
    </dgm:pt>
    <dgm:pt modelId="{5B56A75A-47C5-431A-A090-A94B6D687A52}" type="pres">
      <dgm:prSet presAssocID="{CDEE9285-17BE-4703-8570-47A419A052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1A3401-3104-481D-BC0E-54704E1712D1}" type="presOf" srcId="{F555314B-A04C-4361-96C6-8471E0BB6E88}" destId="{01CB2D1A-565F-4EE5-98FF-BF7E4771C395}" srcOrd="0" destOrd="0" presId="urn:microsoft.com/office/officeart/2005/8/layout/vList2"/>
    <dgm:cxn modelId="{0E590521-21C8-4318-88EF-B1CD5F64409D}" srcId="{F555314B-A04C-4361-96C6-8471E0BB6E88}" destId="{2670F94C-885F-45DF-BED7-D2D232238F16}" srcOrd="0" destOrd="0" parTransId="{FE83D0F0-9DCB-49B1-8443-3C26C050BEBF}" sibTransId="{7A2883A8-76DF-48B3-B708-6EE683B07706}"/>
    <dgm:cxn modelId="{0E3BD45F-58DB-4F26-9962-6367E4DA5AEE}" type="presOf" srcId="{0BBB1A20-17FA-4DBB-AF27-147C3FF1A95B}" destId="{CE440022-B7C4-47A1-9EAC-EE55F440D560}" srcOrd="0" destOrd="0" presId="urn:microsoft.com/office/officeart/2005/8/layout/vList2"/>
    <dgm:cxn modelId="{68ED5BA2-86B2-4A3A-B6E9-62913D6E523B}" type="presOf" srcId="{72396419-F8F9-4C7D-BCF2-D63A528A7D94}" destId="{E106BB60-BF37-4821-BF67-DBF4BEF72E86}" srcOrd="0" destOrd="0" presId="urn:microsoft.com/office/officeart/2005/8/layout/vList2"/>
    <dgm:cxn modelId="{72FC44A2-C79B-4E8B-A3D5-3DEFE9A64935}" srcId="{F555314B-A04C-4361-96C6-8471E0BB6E88}" destId="{0BBB1A20-17FA-4DBB-AF27-147C3FF1A95B}" srcOrd="1" destOrd="0" parTransId="{F417AD9E-058D-4C64-AA58-4D502F874626}" sibTransId="{05192DBE-B970-4F84-9B62-1417BCC741B5}"/>
    <dgm:cxn modelId="{BD7D65AB-128D-4514-B640-4C447A99C443}" srcId="{F555314B-A04C-4361-96C6-8471E0BB6E88}" destId="{2AC9E27A-6E9F-4722-961B-309CA8BBD5EA}" srcOrd="3" destOrd="0" parTransId="{8691CF1B-6F5C-4FE7-9E0D-D0AC2FED04F0}" sibTransId="{C5D5D72D-4160-4B3E-9A81-7CE641B2559E}"/>
    <dgm:cxn modelId="{821D3EAF-9474-49B5-979E-208AAF731BDF}" type="presOf" srcId="{2AC9E27A-6E9F-4722-961B-309CA8BBD5EA}" destId="{35147FD6-4BB4-455C-BC55-1E3C862FDD51}" srcOrd="0" destOrd="0" presId="urn:microsoft.com/office/officeart/2005/8/layout/vList2"/>
    <dgm:cxn modelId="{A0683DB1-D570-459D-8BA0-08CF7C912A90}" srcId="{F555314B-A04C-4361-96C6-8471E0BB6E88}" destId="{72396419-F8F9-4C7D-BCF2-D63A528A7D94}" srcOrd="2" destOrd="0" parTransId="{58A1F188-DF72-4F83-BA6B-2E648EB35693}" sibTransId="{FD1C9759-0A5B-4CFB-A095-EC3229486D92}"/>
    <dgm:cxn modelId="{E90E2FB5-045D-4AF8-96E9-A763FCEF99DB}" srcId="{F555314B-A04C-4361-96C6-8471E0BB6E88}" destId="{CDEE9285-17BE-4703-8570-47A419A052D8}" srcOrd="4" destOrd="0" parTransId="{75B57C27-6E06-4B22-9916-6256EABA6CDE}" sibTransId="{389C61E1-0B85-403C-B65A-BF9C2F9AFDBB}"/>
    <dgm:cxn modelId="{91FB61C0-12E0-4C12-BB36-FE507524A34C}" type="presOf" srcId="{CDEE9285-17BE-4703-8570-47A419A052D8}" destId="{5B56A75A-47C5-431A-A090-A94B6D687A52}" srcOrd="0" destOrd="0" presId="urn:microsoft.com/office/officeart/2005/8/layout/vList2"/>
    <dgm:cxn modelId="{280EEFE2-A3AB-426B-B0D3-7B69346D60F4}" type="presOf" srcId="{2670F94C-885F-45DF-BED7-D2D232238F16}" destId="{3AC29570-4C9F-475F-8E73-8D10858EFD29}" srcOrd="0" destOrd="0" presId="urn:microsoft.com/office/officeart/2005/8/layout/vList2"/>
    <dgm:cxn modelId="{3D2CE7BE-102A-4355-8DC4-B1C0B3552373}" type="presParOf" srcId="{01CB2D1A-565F-4EE5-98FF-BF7E4771C395}" destId="{3AC29570-4C9F-475F-8E73-8D10858EFD29}" srcOrd="0" destOrd="0" presId="urn:microsoft.com/office/officeart/2005/8/layout/vList2"/>
    <dgm:cxn modelId="{23717EEC-3FD1-432D-916A-4DF0EAE51BA0}" type="presParOf" srcId="{01CB2D1A-565F-4EE5-98FF-BF7E4771C395}" destId="{90149E37-EC4E-4222-AA19-B236E26DAEF2}" srcOrd="1" destOrd="0" presId="urn:microsoft.com/office/officeart/2005/8/layout/vList2"/>
    <dgm:cxn modelId="{5998CA29-94F3-4930-9988-6E8E0B9BAA04}" type="presParOf" srcId="{01CB2D1A-565F-4EE5-98FF-BF7E4771C395}" destId="{CE440022-B7C4-47A1-9EAC-EE55F440D560}" srcOrd="2" destOrd="0" presId="urn:microsoft.com/office/officeart/2005/8/layout/vList2"/>
    <dgm:cxn modelId="{66B06A55-37DC-473A-891E-47DA667F7313}" type="presParOf" srcId="{01CB2D1A-565F-4EE5-98FF-BF7E4771C395}" destId="{046832F7-F231-487A-9CBA-A54558487E86}" srcOrd="3" destOrd="0" presId="urn:microsoft.com/office/officeart/2005/8/layout/vList2"/>
    <dgm:cxn modelId="{F2019AF4-D916-475E-BCEB-4E2F58F58779}" type="presParOf" srcId="{01CB2D1A-565F-4EE5-98FF-BF7E4771C395}" destId="{E106BB60-BF37-4821-BF67-DBF4BEF72E86}" srcOrd="4" destOrd="0" presId="urn:microsoft.com/office/officeart/2005/8/layout/vList2"/>
    <dgm:cxn modelId="{CB2ADD1C-FEBD-4F01-BDAD-B952042B2EC6}" type="presParOf" srcId="{01CB2D1A-565F-4EE5-98FF-BF7E4771C395}" destId="{2B1D6FFD-95FA-425C-A313-C4914F33EB23}" srcOrd="5" destOrd="0" presId="urn:microsoft.com/office/officeart/2005/8/layout/vList2"/>
    <dgm:cxn modelId="{4EF8231B-7094-475A-976D-14CF0B200CDD}" type="presParOf" srcId="{01CB2D1A-565F-4EE5-98FF-BF7E4771C395}" destId="{35147FD6-4BB4-455C-BC55-1E3C862FDD51}" srcOrd="6" destOrd="0" presId="urn:microsoft.com/office/officeart/2005/8/layout/vList2"/>
    <dgm:cxn modelId="{BB172BBA-60D5-40DF-998A-83576FC81533}" type="presParOf" srcId="{01CB2D1A-565F-4EE5-98FF-BF7E4771C395}" destId="{CFC32FB4-3039-4A44-A7F6-554D4472F4FC}" srcOrd="7" destOrd="0" presId="urn:microsoft.com/office/officeart/2005/8/layout/vList2"/>
    <dgm:cxn modelId="{43E1CA57-70DA-4CD8-A424-91B15131A08C}" type="presParOf" srcId="{01CB2D1A-565F-4EE5-98FF-BF7E4771C395}" destId="{5B56A75A-47C5-431A-A090-A94B6D687A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Iseljavanje stanovništva u sigurnija područja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1E20233E-B761-4B23-AA9A-F403590528AB}">
      <dgm:prSet/>
      <dgm:spPr/>
      <dgm:t>
        <a:bodyPr/>
        <a:lstStyle/>
        <a:p>
          <a:r>
            <a:rPr lang="hr-HR" dirty="0"/>
            <a:t>Iseljavanja u susjedne zemlje – Italiju, Mađarsku, Austriju, Slovačku, Moravsku i Rumunjsku</a:t>
          </a:r>
          <a:endParaRPr lang="en-US" dirty="0"/>
        </a:p>
      </dgm:t>
    </dgm:pt>
    <dgm:pt modelId="{5F32F394-406D-4749-AD7B-EFE19F08224D}" type="parTrans" cxnId="{0932A2E5-BB77-40B6-B9F8-3FC8B84FCB6E}">
      <dgm:prSet/>
      <dgm:spPr/>
    </dgm:pt>
    <dgm:pt modelId="{3F55EE31-D579-4E00-B6E8-B7340360FA2E}" type="sibTrans" cxnId="{0932A2E5-BB77-40B6-B9F8-3FC8B84FCB6E}">
      <dgm:prSet/>
      <dgm:spPr/>
    </dgm:pt>
    <dgm:pt modelId="{240B2173-A8FE-4A6E-905A-990CBF273133}">
      <dgm:prSet/>
      <dgm:spPr/>
      <dgm:t>
        <a:bodyPr/>
        <a:lstStyle/>
        <a:p>
          <a:r>
            <a:rPr lang="hr-HR" dirty="0"/>
            <a:t>Najpoznatiji danas su Gradišćanski i Moliški Hrvati</a:t>
          </a:r>
          <a:endParaRPr lang="en-US" dirty="0"/>
        </a:p>
      </dgm:t>
    </dgm:pt>
    <dgm:pt modelId="{DBBCB13F-6CF8-416C-A51A-7050F1BBFB8A}" type="parTrans" cxnId="{2D462EB8-F1CD-45E8-8F62-CA8B2C916E25}">
      <dgm:prSet/>
      <dgm:spPr/>
    </dgm:pt>
    <dgm:pt modelId="{372EB8F5-D37E-4CFE-8122-F7098A449311}" type="sibTrans" cxnId="{2D462EB8-F1CD-45E8-8F62-CA8B2C916E25}">
      <dgm:prSet/>
      <dgm:spPr/>
    </dgm:pt>
    <dgm:pt modelId="{E5EDBEEA-AF00-4567-B360-CB5E82F00455}">
      <dgm:prSet/>
      <dgm:spPr/>
      <dgm:t>
        <a:bodyPr/>
        <a:lstStyle/>
        <a:p>
          <a:r>
            <a:rPr lang="hr-HR" dirty="0"/>
            <a:t>Osmanlijska pustošenja dovela u nekim područjima do promjene u narodnosnom i vjerskom sastavu stanovništva</a:t>
          </a:r>
          <a:endParaRPr lang="en-US" dirty="0"/>
        </a:p>
      </dgm:t>
    </dgm:pt>
    <dgm:pt modelId="{B255C011-AB5C-4F71-9365-11B1AC9B3817}" type="parTrans" cxnId="{BFEFEC17-1F0C-403E-9392-C3CC3F43330B}">
      <dgm:prSet/>
      <dgm:spPr/>
    </dgm:pt>
    <dgm:pt modelId="{501B472D-AC0D-4814-8067-CFB3850EB6B5}" type="sibTrans" cxnId="{BFEFEC17-1F0C-403E-9392-C3CC3F43330B}">
      <dgm:prSet/>
      <dgm:spPr/>
    </dgm:pt>
    <dgm:pt modelId="{13A1E04E-A922-417C-8D92-525F7B99022D}">
      <dgm:prSet/>
      <dgm:spPr/>
      <dgm:t>
        <a:bodyPr/>
        <a:lstStyle/>
        <a:p>
          <a:r>
            <a:rPr lang="hr-HR" dirty="0"/>
            <a:t>Posljedica promjena smanjenje broja stanovnika, te gospodarsko, kulturno i političko slabljenje Hrvatske</a:t>
          </a:r>
          <a:endParaRPr lang="en-US" dirty="0"/>
        </a:p>
      </dgm:t>
    </dgm:pt>
    <dgm:pt modelId="{8D333F67-AC7F-47DB-91D8-2399ADBF8888}" type="parTrans" cxnId="{EA87D38F-83B3-40BB-8B08-3BF9114FBF16}">
      <dgm:prSet/>
      <dgm:spPr/>
    </dgm:pt>
    <dgm:pt modelId="{345BEAE1-FD69-4966-98ED-992179A92EDD}" type="sibTrans" cxnId="{EA87D38F-83B3-40BB-8B08-3BF9114FBF16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BF301D-02AD-4F4D-8632-8BE616119A92}" type="pres">
      <dgm:prSet presAssocID="{13B1320C-B0E0-4121-99E8-C1715566B879}" presName="spacer" presStyleCnt="0"/>
      <dgm:spPr/>
    </dgm:pt>
    <dgm:pt modelId="{1587B60D-EAA9-43B6-BC14-D4D42EE66A77}" type="pres">
      <dgm:prSet presAssocID="{1E20233E-B761-4B23-AA9A-F403590528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71CA4F-B877-4620-8B60-2D7AC981BC08}" type="pres">
      <dgm:prSet presAssocID="{3F55EE31-D579-4E00-B6E8-B7340360FA2E}" presName="spacer" presStyleCnt="0"/>
      <dgm:spPr/>
    </dgm:pt>
    <dgm:pt modelId="{044E1C2C-5B0B-4418-8364-4A59B410ABAA}" type="pres">
      <dgm:prSet presAssocID="{240B2173-A8FE-4A6E-905A-990CBF2731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6930AD-A6CC-4795-A736-FAAAD2C54985}" type="pres">
      <dgm:prSet presAssocID="{372EB8F5-D37E-4CFE-8122-F7098A449311}" presName="spacer" presStyleCnt="0"/>
      <dgm:spPr/>
    </dgm:pt>
    <dgm:pt modelId="{04E742B2-3AAF-4367-8D97-C974514365F6}" type="pres">
      <dgm:prSet presAssocID="{E5EDBEEA-AF00-4567-B360-CB5E82F004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E1EDED-54F9-469A-BC7A-98FA64A7A7DF}" type="pres">
      <dgm:prSet presAssocID="{501B472D-AC0D-4814-8067-CFB3850EB6B5}" presName="spacer" presStyleCnt="0"/>
      <dgm:spPr/>
    </dgm:pt>
    <dgm:pt modelId="{6BBE4D1A-3DE7-49A4-B058-97B0C193ABD8}" type="pres">
      <dgm:prSet presAssocID="{13A1E04E-A922-417C-8D92-525F7B9902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3DBD02-03BC-40EA-B44E-17FF2C3128BA}" type="presOf" srcId="{13A1E04E-A922-417C-8D92-525F7B99022D}" destId="{6BBE4D1A-3DE7-49A4-B058-97B0C193ABD8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BFEFEC17-1F0C-403E-9392-C3CC3F43330B}" srcId="{F042BD6B-747E-43AE-9F4F-59023577B107}" destId="{E5EDBEEA-AF00-4567-B360-CB5E82F00455}" srcOrd="3" destOrd="0" parTransId="{B255C011-AB5C-4F71-9365-11B1AC9B3817}" sibTransId="{501B472D-AC0D-4814-8067-CFB3850EB6B5}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89D10F7A-B248-43CE-8DA4-7D1F67A66885}" type="presOf" srcId="{1E20233E-B761-4B23-AA9A-F403590528AB}" destId="{1587B60D-EAA9-43B6-BC14-D4D42EE66A77}" srcOrd="0" destOrd="0" presId="urn:microsoft.com/office/officeart/2005/8/layout/vList2"/>
    <dgm:cxn modelId="{EA87D38F-83B3-40BB-8B08-3BF9114FBF16}" srcId="{F042BD6B-747E-43AE-9F4F-59023577B107}" destId="{13A1E04E-A922-417C-8D92-525F7B99022D}" srcOrd="4" destOrd="0" parTransId="{8D333F67-AC7F-47DB-91D8-2399ADBF8888}" sibTransId="{345BEAE1-FD69-4966-98ED-992179A92EDD}"/>
    <dgm:cxn modelId="{8D82A0A6-52DB-4703-93D8-25F14DEBA074}" type="presOf" srcId="{240B2173-A8FE-4A6E-905A-990CBF273133}" destId="{044E1C2C-5B0B-4418-8364-4A59B410ABAA}" srcOrd="0" destOrd="0" presId="urn:microsoft.com/office/officeart/2005/8/layout/vList2"/>
    <dgm:cxn modelId="{027746A9-0B8A-45E8-B975-D40C55086BC5}" type="presOf" srcId="{E5EDBEEA-AF00-4567-B360-CB5E82F00455}" destId="{04E742B2-3AAF-4367-8D97-C974514365F6}" srcOrd="0" destOrd="0" presId="urn:microsoft.com/office/officeart/2005/8/layout/vList2"/>
    <dgm:cxn modelId="{2D462EB8-F1CD-45E8-8F62-CA8B2C916E25}" srcId="{F042BD6B-747E-43AE-9F4F-59023577B107}" destId="{240B2173-A8FE-4A6E-905A-990CBF273133}" srcOrd="2" destOrd="0" parTransId="{DBBCB13F-6CF8-416C-A51A-7050F1BBFB8A}" sibTransId="{372EB8F5-D37E-4CFE-8122-F7098A449311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0932A2E5-BB77-40B6-B9F8-3FC8B84FCB6E}" srcId="{F042BD6B-747E-43AE-9F4F-59023577B107}" destId="{1E20233E-B761-4B23-AA9A-F403590528AB}" srcOrd="1" destOrd="0" parTransId="{5F32F394-406D-4749-AD7B-EFE19F08224D}" sibTransId="{3F55EE31-D579-4E00-B6E8-B7340360FA2E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077616D5-48D6-440E-8EE3-DAAFD93D8BCB}" type="presParOf" srcId="{754F009A-23D7-4884-BB83-12793B6FE379}" destId="{AEBF301D-02AD-4F4D-8632-8BE616119A92}" srcOrd="1" destOrd="0" presId="urn:microsoft.com/office/officeart/2005/8/layout/vList2"/>
    <dgm:cxn modelId="{F5EEAB45-FC43-4204-947D-712EDDEF1794}" type="presParOf" srcId="{754F009A-23D7-4884-BB83-12793B6FE379}" destId="{1587B60D-EAA9-43B6-BC14-D4D42EE66A77}" srcOrd="2" destOrd="0" presId="urn:microsoft.com/office/officeart/2005/8/layout/vList2"/>
    <dgm:cxn modelId="{E5FBE929-5AD8-4A8D-834A-08E6F96BF63F}" type="presParOf" srcId="{754F009A-23D7-4884-BB83-12793B6FE379}" destId="{0371CA4F-B877-4620-8B60-2D7AC981BC08}" srcOrd="3" destOrd="0" presId="urn:microsoft.com/office/officeart/2005/8/layout/vList2"/>
    <dgm:cxn modelId="{F2253457-0016-4177-B2A5-079599108083}" type="presParOf" srcId="{754F009A-23D7-4884-BB83-12793B6FE379}" destId="{044E1C2C-5B0B-4418-8364-4A59B410ABAA}" srcOrd="4" destOrd="0" presId="urn:microsoft.com/office/officeart/2005/8/layout/vList2"/>
    <dgm:cxn modelId="{27B2980E-ED9A-4728-841D-3E9C0B733900}" type="presParOf" srcId="{754F009A-23D7-4884-BB83-12793B6FE379}" destId="{1C6930AD-A6CC-4795-A736-FAAAD2C54985}" srcOrd="5" destOrd="0" presId="urn:microsoft.com/office/officeart/2005/8/layout/vList2"/>
    <dgm:cxn modelId="{ECD756CA-8B2D-4FEF-9184-7EDB771424AF}" type="presParOf" srcId="{754F009A-23D7-4884-BB83-12793B6FE379}" destId="{04E742B2-3AAF-4367-8D97-C974514365F6}" srcOrd="6" destOrd="0" presId="urn:microsoft.com/office/officeart/2005/8/layout/vList2"/>
    <dgm:cxn modelId="{44AB75B2-A3AE-4445-A3FA-83A40AE38EF3}" type="presParOf" srcId="{754F009A-23D7-4884-BB83-12793B6FE379}" destId="{CAE1EDED-54F9-469A-BC7A-98FA64A7A7DF}" srcOrd="7" destOrd="0" presId="urn:microsoft.com/office/officeart/2005/8/layout/vList2"/>
    <dgm:cxn modelId="{F5E69210-60D8-44DA-B36F-997E531A17E1}" type="presParOf" srcId="{754F009A-23D7-4884-BB83-12793B6FE379}" destId="{6BBE4D1A-3DE7-49A4-B058-97B0C193AB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Građanski rat i slabljenje obrambene snage Hrvatske prema Osmanskom Carstvu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94A55766-52B6-4F7A-B3BA-56D49C447BB1}">
      <dgm:prSet custT="1"/>
      <dgm:spPr/>
      <dgm:t>
        <a:bodyPr/>
        <a:lstStyle/>
        <a:p>
          <a:r>
            <a:rPr lang="hr-HR" sz="2400" dirty="0"/>
            <a:t>Ivan </a:t>
          </a:r>
          <a:r>
            <a:rPr lang="hr-HR" sz="2400" dirty="0" err="1"/>
            <a:t>Zapolja</a:t>
          </a:r>
          <a:r>
            <a:rPr lang="hr-HR" sz="2400" dirty="0"/>
            <a:t> se okrunio krunom sv. Stjepana</a:t>
          </a:r>
          <a:endParaRPr lang="en-US" sz="2400" dirty="0"/>
        </a:p>
      </dgm:t>
    </dgm:pt>
    <dgm:pt modelId="{CEA9170C-47F6-41D1-827E-B8D50C634B87}" type="parTrans" cxnId="{6B5A156C-8235-4AF7-85AE-408715DF06A5}">
      <dgm:prSet/>
      <dgm:spPr/>
    </dgm:pt>
    <dgm:pt modelId="{A1EDAC30-439B-4947-AB65-42ECF987DEDF}" type="sibTrans" cxnId="{6B5A156C-8235-4AF7-85AE-408715DF06A5}">
      <dgm:prSet/>
      <dgm:spPr/>
    </dgm:pt>
    <dgm:pt modelId="{B1555F91-AFD2-4A70-9A2D-C9BB6202486E}">
      <dgm:prSet custT="1"/>
      <dgm:spPr/>
      <dgm:t>
        <a:bodyPr/>
        <a:lstStyle/>
        <a:p>
          <a:r>
            <a:rPr lang="hr-HR" sz="2400" dirty="0"/>
            <a:t>Ferdinand I. se u Požunu proglasio ugarskim kraljem i </a:t>
          </a:r>
          <a:r>
            <a:rPr lang="hr-HR" sz="2400" dirty="0" err="1"/>
            <a:t>Zapoljinu</a:t>
          </a:r>
          <a:r>
            <a:rPr lang="hr-HR" sz="2400" dirty="0"/>
            <a:t> krunidbu proglasio nevaljalom</a:t>
          </a:r>
          <a:endParaRPr lang="en-US" sz="2400" dirty="0"/>
        </a:p>
      </dgm:t>
    </dgm:pt>
    <dgm:pt modelId="{1DFC815D-5247-4F94-9D6A-8561B940FABF}" type="parTrans" cxnId="{23BADA78-663D-4173-92A2-53AEE5507F60}">
      <dgm:prSet/>
      <dgm:spPr/>
    </dgm:pt>
    <dgm:pt modelId="{F887153C-ECB5-4892-A162-9F851E7B4C8A}" type="sibTrans" cxnId="{23BADA78-663D-4173-92A2-53AEE5507F60}">
      <dgm:prSet/>
      <dgm:spPr/>
    </dgm:pt>
    <dgm:pt modelId="{55BE9F20-AA2F-4CE0-9CE4-0E89E7E81D65}">
      <dgm:prSet custT="1"/>
      <dgm:spPr/>
      <dgm:t>
        <a:bodyPr/>
        <a:lstStyle/>
        <a:p>
          <a:r>
            <a:rPr lang="hr-HR" sz="2400" dirty="0"/>
            <a:t>Sabor u Cetinu 1. siječnja 1527. godine za kralja jednoglasno izabran Ferdinand I.</a:t>
          </a:r>
          <a:endParaRPr lang="en-US" sz="2400" dirty="0"/>
        </a:p>
      </dgm:t>
    </dgm:pt>
    <dgm:pt modelId="{0A1E3C2D-04DA-42B9-9868-9E7F275C5600}" type="parTrans" cxnId="{86FBBC1D-0991-4043-9B26-5CAA4F67B231}">
      <dgm:prSet/>
      <dgm:spPr/>
    </dgm:pt>
    <dgm:pt modelId="{F33E63F6-BABC-4519-948A-3D3BB4F7F392}" type="sibTrans" cxnId="{86FBBC1D-0991-4043-9B26-5CAA4F67B231}">
      <dgm:prSet/>
      <dgm:spPr/>
    </dgm:pt>
    <dgm:pt modelId="{527CCC30-5DC7-49A7-B497-B3898945C9CB}">
      <dgm:prSet custT="1"/>
      <dgm:spPr/>
      <dgm:t>
        <a:bodyPr/>
        <a:lstStyle/>
        <a:p>
          <a:r>
            <a:rPr lang="hr-HR" sz="2400" dirty="0"/>
            <a:t>Plemstvu zajamčene povlastice, vojna pomoć i obrana od osmanlijskih napada</a:t>
          </a:r>
          <a:endParaRPr lang="en-US" sz="2400" dirty="0"/>
        </a:p>
      </dgm:t>
    </dgm:pt>
    <dgm:pt modelId="{B1A36C22-BDEC-4131-802F-AD5B5F4EE512}" type="parTrans" cxnId="{085EEF7F-8E9E-43A5-93CC-C11AA034E912}">
      <dgm:prSet/>
      <dgm:spPr/>
    </dgm:pt>
    <dgm:pt modelId="{E74BFCE7-8450-4F7D-9C2F-055B1EDCDB96}" type="sibTrans" cxnId="{085EEF7F-8E9E-43A5-93CC-C11AA034E912}">
      <dgm:prSet/>
      <dgm:spPr/>
    </dgm:pt>
    <dgm:pt modelId="{BA9F6C7C-FE9A-4FB9-92E0-FBA1026C0548}">
      <dgm:prSet custT="1"/>
      <dgm:spPr/>
      <dgm:t>
        <a:bodyPr/>
        <a:lstStyle/>
        <a:p>
          <a:r>
            <a:rPr lang="hr-HR" sz="2400" dirty="0"/>
            <a:t>Isprava o izboru novoga kralja ovjerena prvi put hrvatskim grbom - šahovnicom</a:t>
          </a:r>
          <a:endParaRPr lang="en-US" sz="2400" dirty="0"/>
        </a:p>
      </dgm:t>
    </dgm:pt>
    <dgm:pt modelId="{A46C0985-4C68-4061-BA4D-1395DC364D60}" type="parTrans" cxnId="{7EAC0EEA-EA55-43D9-9046-467B682D5DE1}">
      <dgm:prSet/>
      <dgm:spPr/>
    </dgm:pt>
    <dgm:pt modelId="{96BBE57E-410F-4931-8A77-EECFD3E6A511}" type="sibTrans" cxnId="{7EAC0EEA-EA55-43D9-9046-467B682D5DE1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ECF7D31-D5C7-4F59-ABF0-D9D23D353E41}" type="pres">
      <dgm:prSet presAssocID="{893595EF-7ADF-4BEF-AA54-B7C077A77FF5}" presName="spacer" presStyleCnt="0"/>
      <dgm:spPr/>
    </dgm:pt>
    <dgm:pt modelId="{5E643A14-5FB4-4C71-B5BC-28989090B91E}" type="pres">
      <dgm:prSet presAssocID="{94A55766-52B6-4F7A-B3BA-56D49C447B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9BB0561-957A-44FF-A4E7-2746E37059D9}" type="pres">
      <dgm:prSet presAssocID="{A1EDAC30-439B-4947-AB65-42ECF987DEDF}" presName="spacer" presStyleCnt="0"/>
      <dgm:spPr/>
    </dgm:pt>
    <dgm:pt modelId="{2EE57C61-9334-4FC7-AE70-38046EBBFD28}" type="pres">
      <dgm:prSet presAssocID="{B1555F91-AFD2-4A70-9A2D-C9BB620248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DBE0C4A-73FB-4D39-9929-0135D4F290A2}" type="pres">
      <dgm:prSet presAssocID="{F887153C-ECB5-4892-A162-9F851E7B4C8A}" presName="spacer" presStyleCnt="0"/>
      <dgm:spPr/>
    </dgm:pt>
    <dgm:pt modelId="{4CF73108-3444-4921-8B29-080A02D159F3}" type="pres">
      <dgm:prSet presAssocID="{55BE9F20-AA2F-4CE0-9CE4-0E89E7E81D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BD7CE53-57A3-45DB-A506-C159A51917DD}" type="pres">
      <dgm:prSet presAssocID="{F33E63F6-BABC-4519-948A-3D3BB4F7F392}" presName="spacer" presStyleCnt="0"/>
      <dgm:spPr/>
    </dgm:pt>
    <dgm:pt modelId="{A670FB90-1B76-4464-AF49-D59445D6A559}" type="pres">
      <dgm:prSet presAssocID="{527CCC30-5DC7-49A7-B497-B3898945C9C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BBBF16-36D9-4F7A-9607-EB64499D082D}" type="pres">
      <dgm:prSet presAssocID="{E74BFCE7-8450-4F7D-9C2F-055B1EDCDB96}" presName="spacer" presStyleCnt="0"/>
      <dgm:spPr/>
    </dgm:pt>
    <dgm:pt modelId="{EC2DFCDA-6655-4C30-91D2-457E2F5B8337}" type="pres">
      <dgm:prSet presAssocID="{BA9F6C7C-FE9A-4FB9-92E0-FBA1026C054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1AE6500-E2FF-4142-AFD5-D583D93265F4}" type="presOf" srcId="{94A55766-52B6-4F7A-B3BA-56D49C447BB1}" destId="{5E643A14-5FB4-4C71-B5BC-28989090B91E}" srcOrd="0" destOrd="0" presId="urn:microsoft.com/office/officeart/2005/8/layout/vList2"/>
    <dgm:cxn modelId="{86FBBC1D-0991-4043-9B26-5CAA4F67B231}" srcId="{602A8B11-172F-479C-99BA-D919E6CE6854}" destId="{55BE9F20-AA2F-4CE0-9CE4-0E89E7E81D65}" srcOrd="3" destOrd="0" parTransId="{0A1E3C2D-04DA-42B9-9868-9E7F275C5600}" sibTransId="{F33E63F6-BABC-4519-948A-3D3BB4F7F392}"/>
    <dgm:cxn modelId="{B5AD3F3D-7B43-4B20-B027-9920CD4F0965}" type="presOf" srcId="{55BE9F20-AA2F-4CE0-9CE4-0E89E7E81D65}" destId="{4CF73108-3444-4921-8B29-080A02D159F3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3C31DC5F-BF7D-455C-9F40-08B040E7939E}" type="presOf" srcId="{B1555F91-AFD2-4A70-9A2D-C9BB6202486E}" destId="{2EE57C61-9334-4FC7-AE70-38046EBBFD28}" srcOrd="0" destOrd="0" presId="urn:microsoft.com/office/officeart/2005/8/layout/vList2"/>
    <dgm:cxn modelId="{6B5A156C-8235-4AF7-85AE-408715DF06A5}" srcId="{602A8B11-172F-479C-99BA-D919E6CE6854}" destId="{94A55766-52B6-4F7A-B3BA-56D49C447BB1}" srcOrd="1" destOrd="0" parTransId="{CEA9170C-47F6-41D1-827E-B8D50C634B87}" sibTransId="{A1EDAC30-439B-4947-AB65-42ECF987DEDF}"/>
    <dgm:cxn modelId="{23BADA78-663D-4173-92A2-53AEE5507F60}" srcId="{602A8B11-172F-479C-99BA-D919E6CE6854}" destId="{B1555F91-AFD2-4A70-9A2D-C9BB6202486E}" srcOrd="2" destOrd="0" parTransId="{1DFC815D-5247-4F94-9D6A-8561B940FABF}" sibTransId="{F887153C-ECB5-4892-A162-9F851E7B4C8A}"/>
    <dgm:cxn modelId="{085EEF7F-8E9E-43A5-93CC-C11AA034E912}" srcId="{602A8B11-172F-479C-99BA-D919E6CE6854}" destId="{527CCC30-5DC7-49A7-B497-B3898945C9CB}" srcOrd="4" destOrd="0" parTransId="{B1A36C22-BDEC-4131-802F-AD5B5F4EE512}" sibTransId="{E74BFCE7-8450-4F7D-9C2F-055B1EDCDB96}"/>
    <dgm:cxn modelId="{C2172089-A148-475B-86C1-74B4B757B5B9}" type="presOf" srcId="{527CCC30-5DC7-49A7-B497-B3898945C9CB}" destId="{A670FB90-1B76-4464-AF49-D59445D6A559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D7EDCCC4-9489-42A4-A048-2B6E1A766C5C}" type="presOf" srcId="{BA9F6C7C-FE9A-4FB9-92E0-FBA1026C0548}" destId="{EC2DFCDA-6655-4C30-91D2-457E2F5B8337}" srcOrd="0" destOrd="0" presId="urn:microsoft.com/office/officeart/2005/8/layout/vList2"/>
    <dgm:cxn modelId="{7EAC0EEA-EA55-43D9-9046-467B682D5DE1}" srcId="{602A8B11-172F-479C-99BA-D919E6CE6854}" destId="{BA9F6C7C-FE9A-4FB9-92E0-FBA1026C0548}" srcOrd="5" destOrd="0" parTransId="{A46C0985-4C68-4061-BA4D-1395DC364D60}" sibTransId="{96BBE57E-410F-4931-8A77-EECFD3E6A511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1EA42091-17A8-47B3-A006-3104B656E5E9}" type="presParOf" srcId="{A25BA51F-AAB5-45C8-9F20-21F75560DB15}" destId="{7ECF7D31-D5C7-4F59-ABF0-D9D23D353E41}" srcOrd="1" destOrd="0" presId="urn:microsoft.com/office/officeart/2005/8/layout/vList2"/>
    <dgm:cxn modelId="{81A42930-9551-4AD9-885A-CAFDCEAABF30}" type="presParOf" srcId="{A25BA51F-AAB5-45C8-9F20-21F75560DB15}" destId="{5E643A14-5FB4-4C71-B5BC-28989090B91E}" srcOrd="2" destOrd="0" presId="urn:microsoft.com/office/officeart/2005/8/layout/vList2"/>
    <dgm:cxn modelId="{5A195AC5-4BC8-49C0-8ED6-75563FF63264}" type="presParOf" srcId="{A25BA51F-AAB5-45C8-9F20-21F75560DB15}" destId="{D9BB0561-957A-44FF-A4E7-2746E37059D9}" srcOrd="3" destOrd="0" presId="urn:microsoft.com/office/officeart/2005/8/layout/vList2"/>
    <dgm:cxn modelId="{20EAB370-33DF-44F1-9597-7F305CF0CDAC}" type="presParOf" srcId="{A25BA51F-AAB5-45C8-9F20-21F75560DB15}" destId="{2EE57C61-9334-4FC7-AE70-38046EBBFD28}" srcOrd="4" destOrd="0" presId="urn:microsoft.com/office/officeart/2005/8/layout/vList2"/>
    <dgm:cxn modelId="{E2E269C1-F705-4EBC-BC78-2D88939FE7B2}" type="presParOf" srcId="{A25BA51F-AAB5-45C8-9F20-21F75560DB15}" destId="{CDBE0C4A-73FB-4D39-9929-0135D4F290A2}" srcOrd="5" destOrd="0" presId="urn:microsoft.com/office/officeart/2005/8/layout/vList2"/>
    <dgm:cxn modelId="{0DDA967E-31A1-4CCE-849C-8CB5BF868E20}" type="presParOf" srcId="{A25BA51F-AAB5-45C8-9F20-21F75560DB15}" destId="{4CF73108-3444-4921-8B29-080A02D159F3}" srcOrd="6" destOrd="0" presId="urn:microsoft.com/office/officeart/2005/8/layout/vList2"/>
    <dgm:cxn modelId="{333BBF97-DC7E-4527-ABB9-3307BCBF873C}" type="presParOf" srcId="{A25BA51F-AAB5-45C8-9F20-21F75560DB15}" destId="{FBD7CE53-57A3-45DB-A506-C159A51917DD}" srcOrd="7" destOrd="0" presId="urn:microsoft.com/office/officeart/2005/8/layout/vList2"/>
    <dgm:cxn modelId="{CCB0F5DC-2501-4D98-BE3D-8620E450983B}" type="presParOf" srcId="{A25BA51F-AAB5-45C8-9F20-21F75560DB15}" destId="{A670FB90-1B76-4464-AF49-D59445D6A559}" srcOrd="8" destOrd="0" presId="urn:microsoft.com/office/officeart/2005/8/layout/vList2"/>
    <dgm:cxn modelId="{BC9E7254-6AC3-49B0-80E8-52204BB62CEB}" type="presParOf" srcId="{A25BA51F-AAB5-45C8-9F20-21F75560DB15}" destId="{B0BBBF16-36D9-4F7A-9607-EB64499D082D}" srcOrd="9" destOrd="0" presId="urn:microsoft.com/office/officeart/2005/8/layout/vList2"/>
    <dgm:cxn modelId="{C4BC7527-6BAB-4107-BB0D-611A25BE79FC}" type="presParOf" srcId="{A25BA51F-AAB5-45C8-9F20-21F75560DB15}" destId="{EC2DFCDA-6655-4C30-91D2-457E2F5B833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Slavonski sabor u Dubravi pokraj Čazme 6. siječnja 1527. godine bira Ivana </a:t>
          </a:r>
          <a:r>
            <a:rPr lang="hr-HR" sz="2400" dirty="0" err="1"/>
            <a:t>Zapolju</a:t>
          </a:r>
          <a:r>
            <a:rPr lang="hr-HR" sz="2400" dirty="0"/>
            <a:t> za kralja</a:t>
          </a:r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7FFA2C99-A014-4680-85F8-2743D928CDF4}">
      <dgm:prSet custT="1"/>
      <dgm:spPr/>
      <dgm:t>
        <a:bodyPr/>
        <a:lstStyle/>
        <a:p>
          <a:r>
            <a:rPr lang="hr-HR" sz="2400" dirty="0"/>
            <a:t>Odgovor na sabor u Cetinu i izbijanje građanskog rata</a:t>
          </a:r>
        </a:p>
      </dgm:t>
    </dgm:pt>
    <dgm:pt modelId="{DDE69186-D9FA-466F-914A-F4AC1F194910}" type="parTrans" cxnId="{D64DCBA5-398C-44C7-931F-5600357B38D5}">
      <dgm:prSet/>
      <dgm:spPr/>
    </dgm:pt>
    <dgm:pt modelId="{BCB3BFCD-D4E3-4AB3-BCE1-CCC003E7D6AC}" type="sibTrans" cxnId="{D64DCBA5-398C-44C7-931F-5600357B38D5}">
      <dgm:prSet/>
      <dgm:spPr/>
    </dgm:pt>
    <dgm:pt modelId="{02EB16E1-3841-46FF-9142-F8A4D031573C}">
      <dgm:prSet custT="1"/>
      <dgm:spPr/>
      <dgm:t>
        <a:bodyPr/>
        <a:lstStyle/>
        <a:p>
          <a:r>
            <a:rPr lang="hr-HR" sz="2400" dirty="0"/>
            <a:t>Pobjeda Ferdinandove vojske i slabljenje moći </a:t>
          </a:r>
          <a:r>
            <a:rPr lang="hr-HR" sz="2400" dirty="0" err="1"/>
            <a:t>Zapolje</a:t>
          </a:r>
          <a:endParaRPr lang="hr-HR" sz="2400" dirty="0"/>
        </a:p>
      </dgm:t>
    </dgm:pt>
    <dgm:pt modelId="{E1303E15-FC0B-486C-AB99-726702396AD3}" type="parTrans" cxnId="{55F0F3E2-01AC-47F2-800C-FDA6743EB5FE}">
      <dgm:prSet/>
      <dgm:spPr/>
    </dgm:pt>
    <dgm:pt modelId="{7B9D878A-6AB9-4473-8CE2-D480ED3380E5}" type="sibTrans" cxnId="{55F0F3E2-01AC-47F2-800C-FDA6743EB5FE}">
      <dgm:prSet/>
      <dgm:spPr/>
    </dgm:pt>
    <dgm:pt modelId="{A0C1E563-2A4E-436A-98C8-D9D49ACC037C}">
      <dgm:prSet custT="1"/>
      <dgm:spPr/>
      <dgm:t>
        <a:bodyPr/>
        <a:lstStyle/>
        <a:p>
          <a:r>
            <a:rPr lang="hr-HR" sz="2400" dirty="0" err="1"/>
            <a:t>Zapolja</a:t>
          </a:r>
          <a:r>
            <a:rPr lang="hr-HR" sz="2400" dirty="0"/>
            <a:t> traži pomoć od Sulejmana Veličanstvenog koji ga prihvaća kao vazala</a:t>
          </a:r>
        </a:p>
      </dgm:t>
    </dgm:pt>
    <dgm:pt modelId="{3C06A78B-ECC5-4B22-8189-EB6F4258D728}" type="parTrans" cxnId="{423F0BCD-6A69-40F0-B5F5-7D189F39A3EB}">
      <dgm:prSet/>
      <dgm:spPr/>
    </dgm:pt>
    <dgm:pt modelId="{1F9C7094-2ADE-4C05-BCEE-ADF8AF1ACA54}" type="sibTrans" cxnId="{423F0BCD-6A69-40F0-B5F5-7D189F39A3EB}">
      <dgm:prSet/>
      <dgm:spPr/>
    </dgm:pt>
    <dgm:pt modelId="{BF638E5D-FB05-486D-927A-97C1771432F7}">
      <dgm:prSet custT="1"/>
      <dgm:spPr/>
      <dgm:t>
        <a:bodyPr/>
        <a:lstStyle/>
        <a:p>
          <a:r>
            <a:rPr lang="hr-HR" sz="2400" dirty="0"/>
            <a:t>Savez s osmanlijama još više oslabio </a:t>
          </a:r>
          <a:r>
            <a:rPr lang="hr-HR" sz="2400" dirty="0" err="1"/>
            <a:t>Zapoljin</a:t>
          </a:r>
          <a:r>
            <a:rPr lang="hr-HR" sz="2400" dirty="0"/>
            <a:t> položaj </a:t>
          </a:r>
        </a:p>
      </dgm:t>
    </dgm:pt>
    <dgm:pt modelId="{855FA901-14D2-49D6-BD38-88369876717B}" type="parTrans" cxnId="{79960E7C-647F-4A51-8B82-54D29C520FB6}">
      <dgm:prSet/>
      <dgm:spPr/>
    </dgm:pt>
    <dgm:pt modelId="{BE31D26D-867E-4021-9F7A-75FA2510D77F}" type="sibTrans" cxnId="{79960E7C-647F-4A51-8B82-54D29C520FB6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D133BB-2FC2-4D73-84D3-BDD369FBAEE8}" type="pres">
      <dgm:prSet presAssocID="{8246AEB0-4939-404F-A50F-0FE7D26A3657}" presName="spacer" presStyleCnt="0"/>
      <dgm:spPr/>
    </dgm:pt>
    <dgm:pt modelId="{31FC8EAB-9D62-429A-82FF-E72A832ACBBB}" type="pres">
      <dgm:prSet presAssocID="{7FFA2C99-A014-4680-85F8-2743D928CD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F3A823-01D8-4FF8-A496-C3F725772519}" type="pres">
      <dgm:prSet presAssocID="{BCB3BFCD-D4E3-4AB3-BCE1-CCC003E7D6AC}" presName="spacer" presStyleCnt="0"/>
      <dgm:spPr/>
    </dgm:pt>
    <dgm:pt modelId="{FD284B75-E95F-467C-876F-543B4CB0FAD2}" type="pres">
      <dgm:prSet presAssocID="{02EB16E1-3841-46FF-9142-F8A4D031573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2D7EE1-956A-4BED-8409-79DD5BD10925}" type="pres">
      <dgm:prSet presAssocID="{7B9D878A-6AB9-4473-8CE2-D480ED3380E5}" presName="spacer" presStyleCnt="0"/>
      <dgm:spPr/>
    </dgm:pt>
    <dgm:pt modelId="{EA76E32C-9D8A-4880-908A-01A2094F61D7}" type="pres">
      <dgm:prSet presAssocID="{A0C1E563-2A4E-436A-98C8-D9D49ACC03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EC4BA4-9DCE-4736-87A5-16891EF31A95}" type="pres">
      <dgm:prSet presAssocID="{1F9C7094-2ADE-4C05-BCEE-ADF8AF1ACA54}" presName="spacer" presStyleCnt="0"/>
      <dgm:spPr/>
    </dgm:pt>
    <dgm:pt modelId="{85310A11-4573-4BF6-95F3-95E67AC6890F}" type="pres">
      <dgm:prSet presAssocID="{BF638E5D-FB05-486D-927A-97C1771432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A14D65-955D-4A96-954D-0762D1BFB97B}" type="presOf" srcId="{02EB16E1-3841-46FF-9142-F8A4D031573C}" destId="{FD284B75-E95F-467C-876F-543B4CB0FAD2}" srcOrd="0" destOrd="0" presId="urn:microsoft.com/office/officeart/2005/8/layout/vList2"/>
    <dgm:cxn modelId="{79960E7C-647F-4A51-8B82-54D29C520FB6}" srcId="{22D98622-848B-4CF4-9A65-B5FB6D5B4437}" destId="{BF638E5D-FB05-486D-927A-97C1771432F7}" srcOrd="4" destOrd="0" parTransId="{855FA901-14D2-49D6-BD38-88369876717B}" sibTransId="{BE31D26D-867E-4021-9F7A-75FA2510D77F}"/>
    <dgm:cxn modelId="{D64DCBA5-398C-44C7-931F-5600357B38D5}" srcId="{22D98622-848B-4CF4-9A65-B5FB6D5B4437}" destId="{7FFA2C99-A014-4680-85F8-2743D928CDF4}" srcOrd="1" destOrd="0" parTransId="{DDE69186-D9FA-466F-914A-F4AC1F194910}" sibTransId="{BCB3BFCD-D4E3-4AB3-BCE1-CCC003E7D6AC}"/>
    <dgm:cxn modelId="{2BE248BD-F208-4B28-8DC5-E74481ADDEC8}" type="presOf" srcId="{A0C1E563-2A4E-436A-98C8-D9D49ACC037C}" destId="{EA76E32C-9D8A-4880-908A-01A2094F61D7}" srcOrd="0" destOrd="0" presId="urn:microsoft.com/office/officeart/2005/8/layout/vList2"/>
    <dgm:cxn modelId="{423F0BCD-6A69-40F0-B5F5-7D189F39A3EB}" srcId="{22D98622-848B-4CF4-9A65-B5FB6D5B4437}" destId="{A0C1E563-2A4E-436A-98C8-D9D49ACC037C}" srcOrd="3" destOrd="0" parTransId="{3C06A78B-ECC5-4B22-8189-EB6F4258D728}" sibTransId="{1F9C7094-2ADE-4C05-BCEE-ADF8AF1ACA54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55F0F3E2-01AC-47F2-800C-FDA6743EB5FE}" srcId="{22D98622-848B-4CF4-9A65-B5FB6D5B4437}" destId="{02EB16E1-3841-46FF-9142-F8A4D031573C}" srcOrd="2" destOrd="0" parTransId="{E1303E15-FC0B-486C-AB99-726702396AD3}" sibTransId="{7B9D878A-6AB9-4473-8CE2-D480ED3380E5}"/>
    <dgm:cxn modelId="{7553B7E5-6C6E-4923-9582-6A5EEF8A5E56}" type="presOf" srcId="{BF638E5D-FB05-486D-927A-97C1771432F7}" destId="{85310A11-4573-4BF6-95F3-95E67AC6890F}" srcOrd="0" destOrd="0" presId="urn:microsoft.com/office/officeart/2005/8/layout/vList2"/>
    <dgm:cxn modelId="{9B50F2F0-77AE-44D9-B040-6D42FC6F445F}" type="presOf" srcId="{7FFA2C99-A014-4680-85F8-2743D928CDF4}" destId="{31FC8EAB-9D62-429A-82FF-E72A832ACBBB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150884B4-4493-49B6-BECF-076C130E8A87}" type="presParOf" srcId="{A51E8AF6-2E77-468F-819C-8EBD86F9CF4F}" destId="{72D133BB-2FC2-4D73-84D3-BDD369FBAEE8}" srcOrd="1" destOrd="0" presId="urn:microsoft.com/office/officeart/2005/8/layout/vList2"/>
    <dgm:cxn modelId="{D935E8DA-F851-4F32-8056-D2DDDEBBA091}" type="presParOf" srcId="{A51E8AF6-2E77-468F-819C-8EBD86F9CF4F}" destId="{31FC8EAB-9D62-429A-82FF-E72A832ACBBB}" srcOrd="2" destOrd="0" presId="urn:microsoft.com/office/officeart/2005/8/layout/vList2"/>
    <dgm:cxn modelId="{FDCC87DC-25A3-45BD-8F34-0282288EC10C}" type="presParOf" srcId="{A51E8AF6-2E77-468F-819C-8EBD86F9CF4F}" destId="{A9F3A823-01D8-4FF8-A496-C3F725772519}" srcOrd="3" destOrd="0" presId="urn:microsoft.com/office/officeart/2005/8/layout/vList2"/>
    <dgm:cxn modelId="{906258D7-7E54-447C-8F9C-93E12E2D627B}" type="presParOf" srcId="{A51E8AF6-2E77-468F-819C-8EBD86F9CF4F}" destId="{FD284B75-E95F-467C-876F-543B4CB0FAD2}" srcOrd="4" destOrd="0" presId="urn:microsoft.com/office/officeart/2005/8/layout/vList2"/>
    <dgm:cxn modelId="{8D3DDC98-027E-4DBE-B9D0-FD3CCAB9609A}" type="presParOf" srcId="{A51E8AF6-2E77-468F-819C-8EBD86F9CF4F}" destId="{0B2D7EE1-956A-4BED-8409-79DD5BD10925}" srcOrd="5" destOrd="0" presId="urn:microsoft.com/office/officeart/2005/8/layout/vList2"/>
    <dgm:cxn modelId="{A786286F-99C3-4D13-ACD0-930A65AA0E62}" type="presParOf" srcId="{A51E8AF6-2E77-468F-819C-8EBD86F9CF4F}" destId="{EA76E32C-9D8A-4880-908A-01A2094F61D7}" srcOrd="6" destOrd="0" presId="urn:microsoft.com/office/officeart/2005/8/layout/vList2"/>
    <dgm:cxn modelId="{D35FE29C-6E47-4C1A-8354-0E0EE0B9E97B}" type="presParOf" srcId="{A51E8AF6-2E77-468F-819C-8EBD86F9CF4F}" destId="{EAEC4BA4-9DCE-4736-87A5-16891EF31A95}" srcOrd="7" destOrd="0" presId="urn:microsoft.com/office/officeart/2005/8/layout/vList2"/>
    <dgm:cxn modelId="{0760658F-8521-4D6F-948B-313C830726E9}" type="presParOf" srcId="{A51E8AF6-2E77-468F-819C-8EBD86F9CF4F}" destId="{85310A11-4573-4BF6-95F3-95E67AC689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Sklapanje sporazuma s Ferdinandom kojemu su pripale Hrvatska i Slavonija, a </a:t>
          </a:r>
          <a:r>
            <a:rPr lang="hr-HR" sz="2400" dirty="0" err="1"/>
            <a:t>Zapolji</a:t>
          </a:r>
          <a:r>
            <a:rPr lang="hr-HR" sz="2400" dirty="0"/>
            <a:t> Ugarska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BF2ACCCB-5529-46BA-9BDC-2A566DC1E21A}">
      <dgm:prSet custT="1"/>
      <dgm:spPr/>
      <dgm:t>
        <a:bodyPr/>
        <a:lstStyle/>
        <a:p>
          <a:r>
            <a:rPr lang="hr-HR" sz="2400" dirty="0"/>
            <a:t>Nakon </a:t>
          </a:r>
          <a:r>
            <a:rPr lang="hr-HR" sz="2400" dirty="0" err="1"/>
            <a:t>Zapoljine</a:t>
          </a:r>
          <a:r>
            <a:rPr lang="hr-HR" sz="2400" dirty="0"/>
            <a:t> smrti Osmanlije osvojile veliki dio Ugarske</a:t>
          </a:r>
          <a:endParaRPr lang="en-US" sz="2400" dirty="0"/>
        </a:p>
      </dgm:t>
    </dgm:pt>
    <dgm:pt modelId="{6B2FA444-EA54-48F4-A0E4-F14C1C7EE08A}" type="parTrans" cxnId="{CF89E54A-2B56-4B82-87E3-FACA3F1848DB}">
      <dgm:prSet/>
      <dgm:spPr/>
      <dgm:t>
        <a:bodyPr/>
        <a:lstStyle/>
        <a:p>
          <a:endParaRPr lang="hr-HR"/>
        </a:p>
      </dgm:t>
    </dgm:pt>
    <dgm:pt modelId="{6FBA71F5-6802-46D6-9574-197DCA6D3E0B}" type="sibTrans" cxnId="{CF89E54A-2B56-4B82-87E3-FACA3F1848DB}">
      <dgm:prSet/>
      <dgm:spPr/>
      <dgm:t>
        <a:bodyPr/>
        <a:lstStyle/>
        <a:p>
          <a:endParaRPr lang="hr-HR"/>
        </a:p>
      </dgm:t>
    </dgm:pt>
    <dgm:pt modelId="{903BB962-633F-4A2F-A4A6-C62E64188D05}">
      <dgm:prSet custT="1"/>
      <dgm:spPr/>
      <dgm:t>
        <a:bodyPr/>
        <a:lstStyle/>
        <a:p>
          <a:r>
            <a:rPr lang="hr-HR" sz="2400" dirty="0"/>
            <a:t>Hrvatsko plemstvo je na saboru u Cetinu dokazalo neovisnost i samostalnost Hrvatske u odnosu na Ugarsku</a:t>
          </a:r>
        </a:p>
      </dgm:t>
    </dgm:pt>
    <dgm:pt modelId="{D54D8ADE-789F-4EFA-A322-738FCD2DF767}" type="parTrans" cxnId="{0363EC56-6C1F-4416-B7C6-FE4DDBCBE71C}">
      <dgm:prSet/>
      <dgm:spPr/>
      <dgm:t>
        <a:bodyPr/>
        <a:lstStyle/>
        <a:p>
          <a:endParaRPr lang="hr-HR"/>
        </a:p>
      </dgm:t>
    </dgm:pt>
    <dgm:pt modelId="{51824146-1698-418D-8E7A-FE41EE705EA7}" type="sibTrans" cxnId="{0363EC56-6C1F-4416-B7C6-FE4DDBCBE71C}">
      <dgm:prSet/>
      <dgm:spPr/>
      <dgm:t>
        <a:bodyPr/>
        <a:lstStyle/>
        <a:p>
          <a:endParaRPr lang="hr-HR"/>
        </a:p>
      </dgm:t>
    </dgm:pt>
    <dgm:pt modelId="{91C3541D-F903-4C5A-A77E-FD7F23002076}">
      <dgm:prSet custT="1"/>
      <dgm:spPr/>
      <dgm:t>
        <a:bodyPr/>
        <a:lstStyle/>
        <a:p>
          <a:r>
            <a:rPr lang="hr-HR" sz="2400" dirty="0"/>
            <a:t>Izborom dinastije Habsburg Hrvatska ulazi u personalnu uniju s austrijskim zemljama</a:t>
          </a:r>
        </a:p>
      </dgm:t>
    </dgm:pt>
    <dgm:pt modelId="{ADA59887-C8F8-4FE7-830B-932FF98F0ABE}" type="parTrans" cxnId="{75AD09DD-6D00-4DAA-9EFE-AECDA539B38D}">
      <dgm:prSet/>
      <dgm:spPr/>
      <dgm:t>
        <a:bodyPr/>
        <a:lstStyle/>
        <a:p>
          <a:endParaRPr lang="hr-HR"/>
        </a:p>
      </dgm:t>
    </dgm:pt>
    <dgm:pt modelId="{6A4BD6F4-4BE2-45B9-8DC8-B72CF233ACBF}" type="sibTrans" cxnId="{75AD09DD-6D00-4DAA-9EFE-AECDA539B38D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436D81-ED87-4706-9AA6-0AE0F711918F}" type="pres">
      <dgm:prSet presAssocID="{5C90C4A7-8CAB-4808-BAB0-AC02296B90C5}" presName="spacer" presStyleCnt="0"/>
      <dgm:spPr/>
    </dgm:pt>
    <dgm:pt modelId="{D9D32E35-0F44-4235-9122-A38D62FD59E8}" type="pres">
      <dgm:prSet presAssocID="{BF2ACCCB-5529-46BA-9BDC-2A566DC1E2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F1B16D-23A5-4B7B-9F58-2FABEF1FD757}" type="pres">
      <dgm:prSet presAssocID="{6FBA71F5-6802-46D6-9574-197DCA6D3E0B}" presName="spacer" presStyleCnt="0"/>
      <dgm:spPr/>
    </dgm:pt>
    <dgm:pt modelId="{AF77B0F6-86DE-4E4C-9E69-961E4EDD1F9E}" type="pres">
      <dgm:prSet presAssocID="{903BB962-633F-4A2F-A4A6-C62E64188D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74670D-C0CC-4AAD-901F-AA5867E0C33C}" type="pres">
      <dgm:prSet presAssocID="{51824146-1698-418D-8E7A-FE41EE705EA7}" presName="spacer" presStyleCnt="0"/>
      <dgm:spPr/>
    </dgm:pt>
    <dgm:pt modelId="{1CA66A44-13FE-43A3-97B2-4AF5074D34CE}" type="pres">
      <dgm:prSet presAssocID="{91C3541D-F903-4C5A-A77E-FD7F230020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89E54A-2B56-4B82-87E3-FACA3F1848DB}" srcId="{27A2D2D2-D1AC-4116-ABDD-F1EE7B485988}" destId="{BF2ACCCB-5529-46BA-9BDC-2A566DC1E21A}" srcOrd="1" destOrd="0" parTransId="{6B2FA444-EA54-48F4-A0E4-F14C1C7EE08A}" sibTransId="{6FBA71F5-6802-46D6-9574-197DCA6D3E0B}"/>
    <dgm:cxn modelId="{6E55AC6C-E62F-4BDD-B32F-3C82A0C44040}" type="presOf" srcId="{903BB962-633F-4A2F-A4A6-C62E64188D05}" destId="{AF77B0F6-86DE-4E4C-9E69-961E4EDD1F9E}" srcOrd="0" destOrd="0" presId="urn:microsoft.com/office/officeart/2005/8/layout/vList2"/>
    <dgm:cxn modelId="{0363EC56-6C1F-4416-B7C6-FE4DDBCBE71C}" srcId="{27A2D2D2-D1AC-4116-ABDD-F1EE7B485988}" destId="{903BB962-633F-4A2F-A4A6-C62E64188D05}" srcOrd="2" destOrd="0" parTransId="{D54D8ADE-789F-4EFA-A322-738FCD2DF767}" sibTransId="{51824146-1698-418D-8E7A-FE41EE705EA7}"/>
    <dgm:cxn modelId="{9BC3DE7D-A52D-48B0-BA10-9FD0FD6D774B}" type="presOf" srcId="{91C3541D-F903-4C5A-A77E-FD7F23002076}" destId="{1CA66A44-13FE-43A3-97B2-4AF5074D34CE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75AD09DD-6D00-4DAA-9EFE-AECDA539B38D}" srcId="{27A2D2D2-D1AC-4116-ABDD-F1EE7B485988}" destId="{91C3541D-F903-4C5A-A77E-FD7F23002076}" srcOrd="3" destOrd="0" parTransId="{ADA59887-C8F8-4FE7-830B-932FF98F0ABE}" sibTransId="{6A4BD6F4-4BE2-45B9-8DC8-B72CF233ACBF}"/>
    <dgm:cxn modelId="{324F7DE1-7D22-41A7-80E2-0F0D85062CE2}" type="presOf" srcId="{BF2ACCCB-5529-46BA-9BDC-2A566DC1E21A}" destId="{D9D32E35-0F44-4235-9122-A38D62FD59E8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00833B55-4922-414B-801C-6043F340E5A9}" type="presParOf" srcId="{025AB8AA-BE20-4DFD-9C89-24471A94EC31}" destId="{4F436D81-ED87-4706-9AA6-0AE0F711918F}" srcOrd="1" destOrd="0" presId="urn:microsoft.com/office/officeart/2005/8/layout/vList2"/>
    <dgm:cxn modelId="{6307FB1F-D9C0-4E50-9182-ACC6B87CF653}" type="presParOf" srcId="{025AB8AA-BE20-4DFD-9C89-24471A94EC31}" destId="{D9D32E35-0F44-4235-9122-A38D62FD59E8}" srcOrd="2" destOrd="0" presId="urn:microsoft.com/office/officeart/2005/8/layout/vList2"/>
    <dgm:cxn modelId="{D96FC512-8DAE-4346-8E23-1D4E38F59CB3}" type="presParOf" srcId="{025AB8AA-BE20-4DFD-9C89-24471A94EC31}" destId="{05F1B16D-23A5-4B7B-9F58-2FABEF1FD757}" srcOrd="3" destOrd="0" presId="urn:microsoft.com/office/officeart/2005/8/layout/vList2"/>
    <dgm:cxn modelId="{F35624AE-A060-455B-9D50-1636B0A129C4}" type="presParOf" srcId="{025AB8AA-BE20-4DFD-9C89-24471A94EC31}" destId="{AF77B0F6-86DE-4E4C-9E69-961E4EDD1F9E}" srcOrd="4" destOrd="0" presId="urn:microsoft.com/office/officeart/2005/8/layout/vList2"/>
    <dgm:cxn modelId="{175E0186-0605-470C-B036-E505127DB85D}" type="presParOf" srcId="{025AB8AA-BE20-4DFD-9C89-24471A94EC31}" destId="{F174670D-C0CC-4AAD-901F-AA5867E0C33C}" srcOrd="5" destOrd="0" presId="urn:microsoft.com/office/officeart/2005/8/layout/vList2"/>
    <dgm:cxn modelId="{CC5A1DE5-4292-439C-9DDE-2AABCFE334E7}" type="presParOf" srcId="{025AB8AA-BE20-4DFD-9C89-24471A94EC31}" destId="{1CA66A44-13FE-43A3-97B2-4AF5074D34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Kralj Ferdinand nije vojno pomogao Hrvatima u odbrani od Osmanlija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132B5472-0F76-470D-A3E4-D4EE638D1791}">
      <dgm:prSet custT="1"/>
      <dgm:spPr/>
      <dgm:t>
        <a:bodyPr/>
        <a:lstStyle/>
        <a:p>
          <a:r>
            <a:rPr lang="hr-HR" sz="2400" dirty="0"/>
            <a:t>Glavninu snaga činile su postrojbe hrvatskih velikaša koji su branili svoje posjede</a:t>
          </a:r>
          <a:endParaRPr lang="en-US" sz="2400" dirty="0"/>
        </a:p>
      </dgm:t>
    </dgm:pt>
    <dgm:pt modelId="{FA4F10B3-8E4D-4942-9138-AEB10717DCB1}" type="parTrans" cxnId="{A7DD922A-1798-4DE5-ACC9-608BAD508D0C}">
      <dgm:prSet/>
      <dgm:spPr/>
      <dgm:t>
        <a:bodyPr/>
        <a:lstStyle/>
        <a:p>
          <a:endParaRPr lang="hr-HR"/>
        </a:p>
      </dgm:t>
    </dgm:pt>
    <dgm:pt modelId="{35555F73-ADAB-42EB-A96B-4525D41693B8}" type="sibTrans" cxnId="{A7DD922A-1798-4DE5-ACC9-608BAD508D0C}">
      <dgm:prSet/>
      <dgm:spPr/>
      <dgm:t>
        <a:bodyPr/>
        <a:lstStyle/>
        <a:p>
          <a:endParaRPr lang="hr-HR"/>
        </a:p>
      </dgm:t>
    </dgm:pt>
    <dgm:pt modelId="{2419318A-9076-4E6B-AD28-7B8D880B1C1E}">
      <dgm:prSet custT="1"/>
      <dgm:spPr/>
      <dgm:t>
        <a:bodyPr/>
        <a:lstStyle/>
        <a:p>
          <a:r>
            <a:rPr lang="hr-HR" sz="2400" dirty="0"/>
            <a:t>Utvrda Klis je odolijevala napadima Osmanlija pod zapovjedništvom Petra Kružića</a:t>
          </a:r>
          <a:endParaRPr lang="en-US" sz="2400" dirty="0"/>
        </a:p>
      </dgm:t>
    </dgm:pt>
    <dgm:pt modelId="{29D0EAFF-7936-448D-B38B-D9B70DBE024E}" type="parTrans" cxnId="{AC186A38-0DE2-4317-8464-664C134376EF}">
      <dgm:prSet/>
      <dgm:spPr/>
      <dgm:t>
        <a:bodyPr/>
        <a:lstStyle/>
        <a:p>
          <a:endParaRPr lang="hr-HR"/>
        </a:p>
      </dgm:t>
    </dgm:pt>
    <dgm:pt modelId="{FB0DCA1A-01F6-48EF-AF8F-580AE63036FB}" type="sibTrans" cxnId="{AC186A38-0DE2-4317-8464-664C134376EF}">
      <dgm:prSet/>
      <dgm:spPr/>
      <dgm:t>
        <a:bodyPr/>
        <a:lstStyle/>
        <a:p>
          <a:endParaRPr lang="hr-HR"/>
        </a:p>
      </dgm:t>
    </dgm:pt>
    <dgm:pt modelId="{57C323D8-932B-470E-B347-16336CB20260}">
      <dgm:prSet custT="1"/>
      <dgm:spPr/>
      <dgm:t>
        <a:bodyPr/>
        <a:lstStyle/>
        <a:p>
          <a:r>
            <a:rPr lang="hr-HR" sz="2400" dirty="0"/>
            <a:t>Najžešće borbe vodile su se u zaleđu Zadra, Šibenika i Splita</a:t>
          </a:r>
          <a:endParaRPr lang="en-US" sz="2400" dirty="0"/>
        </a:p>
      </dgm:t>
    </dgm:pt>
    <dgm:pt modelId="{E07309AF-6F9B-4C12-BD8D-A43B0887CEB2}" type="parTrans" cxnId="{12D5309E-9FEE-4BAB-9996-D93299D1B477}">
      <dgm:prSet/>
      <dgm:spPr/>
      <dgm:t>
        <a:bodyPr/>
        <a:lstStyle/>
        <a:p>
          <a:endParaRPr lang="hr-HR"/>
        </a:p>
      </dgm:t>
    </dgm:pt>
    <dgm:pt modelId="{03BB3171-A773-4B9C-8A6F-4ADB1ACBB6E5}" type="sibTrans" cxnId="{12D5309E-9FEE-4BAB-9996-D93299D1B477}">
      <dgm:prSet/>
      <dgm:spPr/>
      <dgm:t>
        <a:bodyPr/>
        <a:lstStyle/>
        <a:p>
          <a:endParaRPr lang="hr-HR"/>
        </a:p>
      </dgm:t>
    </dgm:pt>
    <dgm:pt modelId="{D951BFA5-3AB1-4846-A0BF-E0DC1C415EE6}">
      <dgm:prSet custT="1"/>
      <dgm:spPr/>
      <dgm:t>
        <a:bodyPr/>
        <a:lstStyle/>
        <a:p>
          <a:r>
            <a:rPr lang="hr-HR" sz="2400" dirty="0"/>
            <a:t>Na udaru Osmanlija našli su se i dalmatinski gradovi</a:t>
          </a:r>
          <a:endParaRPr lang="en-US" sz="2400" dirty="0"/>
        </a:p>
      </dgm:t>
    </dgm:pt>
    <dgm:pt modelId="{2182959A-E011-4746-9294-49E3F1AF363F}" type="parTrans" cxnId="{1CD83C7A-9CEC-42A0-8D2A-95DA925B35AA}">
      <dgm:prSet/>
      <dgm:spPr/>
      <dgm:t>
        <a:bodyPr/>
        <a:lstStyle/>
        <a:p>
          <a:endParaRPr lang="hr-HR"/>
        </a:p>
      </dgm:t>
    </dgm:pt>
    <dgm:pt modelId="{3F150F14-B473-47F5-A3BB-DEBE6671F5E9}" type="sibTrans" cxnId="{1CD83C7A-9CEC-42A0-8D2A-95DA925B35AA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EA3B34-294E-4AD2-B6F3-89CAD5611055}" type="pres">
      <dgm:prSet presAssocID="{A3232AD4-CA85-4BC0-A88D-425E35E28C37}" presName="spacer" presStyleCnt="0"/>
      <dgm:spPr/>
    </dgm:pt>
    <dgm:pt modelId="{9AE68205-1E79-4418-BF5E-1DEB3EE2133C}" type="pres">
      <dgm:prSet presAssocID="{132B5472-0F76-470D-A3E4-D4EE638D17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864DDA-4C3B-42D1-9BEE-3BEAF8CDF7CA}" type="pres">
      <dgm:prSet presAssocID="{35555F73-ADAB-42EB-A96B-4525D41693B8}" presName="spacer" presStyleCnt="0"/>
      <dgm:spPr/>
    </dgm:pt>
    <dgm:pt modelId="{0D85CDDB-29CA-413D-B9B8-06AC42E653EE}" type="pres">
      <dgm:prSet presAssocID="{2419318A-9076-4E6B-AD28-7B8D880B1C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525FC5-BCC2-41DC-BDF6-18CCAD366FCC}" type="pres">
      <dgm:prSet presAssocID="{FB0DCA1A-01F6-48EF-AF8F-580AE63036FB}" presName="spacer" presStyleCnt="0"/>
      <dgm:spPr/>
    </dgm:pt>
    <dgm:pt modelId="{E8B7AF4E-F098-4B2A-AF72-B30B203F816C}" type="pres">
      <dgm:prSet presAssocID="{D951BFA5-3AB1-4846-A0BF-E0DC1C415EE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0DE7C2-452A-4E5B-9F2D-7CB3241557EC}" type="pres">
      <dgm:prSet presAssocID="{3F150F14-B473-47F5-A3BB-DEBE6671F5E9}" presName="spacer" presStyleCnt="0"/>
      <dgm:spPr/>
    </dgm:pt>
    <dgm:pt modelId="{15E342DD-FEA8-4448-9B0D-BE07415EC2FC}" type="pres">
      <dgm:prSet presAssocID="{57C323D8-932B-470E-B347-16336CB202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B40204-8C0A-4601-ABD9-B891410DED1B}" type="presOf" srcId="{2419318A-9076-4E6B-AD28-7B8D880B1C1E}" destId="{0D85CDDB-29CA-413D-B9B8-06AC42E653EE}" srcOrd="0" destOrd="0" presId="urn:microsoft.com/office/officeart/2005/8/layout/vList2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A7DD922A-1798-4DE5-ACC9-608BAD508D0C}" srcId="{CB2575E1-B73E-4E21-866B-82D9777B7430}" destId="{132B5472-0F76-470D-A3E4-D4EE638D1791}" srcOrd="1" destOrd="0" parTransId="{FA4F10B3-8E4D-4942-9138-AEB10717DCB1}" sibTransId="{35555F73-ADAB-42EB-A96B-4525D41693B8}"/>
    <dgm:cxn modelId="{AC186A38-0DE2-4317-8464-664C134376EF}" srcId="{CB2575E1-B73E-4E21-866B-82D9777B7430}" destId="{2419318A-9076-4E6B-AD28-7B8D880B1C1E}" srcOrd="2" destOrd="0" parTransId="{29D0EAFF-7936-448D-B38B-D9B70DBE024E}" sibTransId="{FB0DCA1A-01F6-48EF-AF8F-580AE63036FB}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1CD83C7A-9CEC-42A0-8D2A-95DA925B35AA}" srcId="{CB2575E1-B73E-4E21-866B-82D9777B7430}" destId="{D951BFA5-3AB1-4846-A0BF-E0DC1C415EE6}" srcOrd="3" destOrd="0" parTransId="{2182959A-E011-4746-9294-49E3F1AF363F}" sibTransId="{3F150F14-B473-47F5-A3BB-DEBE6671F5E9}"/>
    <dgm:cxn modelId="{12D5309E-9FEE-4BAB-9996-D93299D1B477}" srcId="{CB2575E1-B73E-4E21-866B-82D9777B7430}" destId="{57C323D8-932B-470E-B347-16336CB20260}" srcOrd="4" destOrd="0" parTransId="{E07309AF-6F9B-4C12-BD8D-A43B0887CEB2}" sibTransId="{03BB3171-A773-4B9C-8A6F-4ADB1ACBB6E5}"/>
    <dgm:cxn modelId="{A06897CF-5A36-43B2-A5DA-591874836727}" type="presOf" srcId="{57C323D8-932B-470E-B347-16336CB20260}" destId="{15E342DD-FEA8-4448-9B0D-BE07415EC2FC}" srcOrd="0" destOrd="0" presId="urn:microsoft.com/office/officeart/2005/8/layout/vList2"/>
    <dgm:cxn modelId="{AFC53FE2-5DA6-447D-889C-95CD2D7336CE}" type="presOf" srcId="{132B5472-0F76-470D-A3E4-D4EE638D1791}" destId="{9AE68205-1E79-4418-BF5E-1DEB3EE2133C}" srcOrd="0" destOrd="0" presId="urn:microsoft.com/office/officeart/2005/8/layout/vList2"/>
    <dgm:cxn modelId="{307A09F4-7390-42F7-8BE8-D94ABDCC2E99}" type="presOf" srcId="{D951BFA5-3AB1-4846-A0BF-E0DC1C415EE6}" destId="{E8B7AF4E-F098-4B2A-AF72-B30B203F816C}" srcOrd="0" destOrd="0" presId="urn:microsoft.com/office/officeart/2005/8/layout/vList2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2EF25279-C90C-41F9-AE9C-B2B7236438F3}" type="presParOf" srcId="{90A02836-943D-4919-8C75-C619DA64F526}" destId="{DBEA3B34-294E-4AD2-B6F3-89CAD5611055}" srcOrd="1" destOrd="0" presId="urn:microsoft.com/office/officeart/2005/8/layout/vList2"/>
    <dgm:cxn modelId="{B0AF6DFB-749A-418D-BB6A-00E63451E1AC}" type="presParOf" srcId="{90A02836-943D-4919-8C75-C619DA64F526}" destId="{9AE68205-1E79-4418-BF5E-1DEB3EE2133C}" srcOrd="2" destOrd="0" presId="urn:microsoft.com/office/officeart/2005/8/layout/vList2"/>
    <dgm:cxn modelId="{2AB9FF42-7297-4DD6-8F3E-4A9B9F270CA2}" type="presParOf" srcId="{90A02836-943D-4919-8C75-C619DA64F526}" destId="{AC864DDA-4C3B-42D1-9BEE-3BEAF8CDF7CA}" srcOrd="3" destOrd="0" presId="urn:microsoft.com/office/officeart/2005/8/layout/vList2"/>
    <dgm:cxn modelId="{6B539921-A4CA-4FD8-AD8D-7D54DEF086A1}" type="presParOf" srcId="{90A02836-943D-4919-8C75-C619DA64F526}" destId="{0D85CDDB-29CA-413D-B9B8-06AC42E653EE}" srcOrd="4" destOrd="0" presId="urn:microsoft.com/office/officeart/2005/8/layout/vList2"/>
    <dgm:cxn modelId="{2D066741-03FE-472A-8C8D-6040317FDBC8}" type="presParOf" srcId="{90A02836-943D-4919-8C75-C619DA64F526}" destId="{81525FC5-BCC2-41DC-BDF6-18CCAD366FCC}" srcOrd="5" destOrd="0" presId="urn:microsoft.com/office/officeart/2005/8/layout/vList2"/>
    <dgm:cxn modelId="{47BD61C8-A5CB-477C-BA96-318F9C4196E9}" type="presParOf" srcId="{90A02836-943D-4919-8C75-C619DA64F526}" destId="{E8B7AF4E-F098-4B2A-AF72-B30B203F816C}" srcOrd="6" destOrd="0" presId="urn:microsoft.com/office/officeart/2005/8/layout/vList2"/>
    <dgm:cxn modelId="{0DF84924-ADA7-49CD-A4EA-AFA2A61FEDF0}" type="presParOf" srcId="{90A02836-943D-4919-8C75-C619DA64F526}" destId="{B10DE7C2-452A-4E5B-9F2D-7CB3241557EC}" srcOrd="7" destOrd="0" presId="urn:microsoft.com/office/officeart/2005/8/layout/vList2"/>
    <dgm:cxn modelId="{5C106DE1-F7DA-4AC7-8F4D-944CCDAF58A1}" type="presParOf" srcId="{90A02836-943D-4919-8C75-C619DA64F526}" destId="{15E342DD-FEA8-4448-9B0D-BE07415EC2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F59579-6054-4531-9259-9655B46F16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DDF2D-7E3C-41EC-B3E5-2F918DC1F576}">
      <dgm:prSet/>
      <dgm:spPr/>
      <dgm:t>
        <a:bodyPr/>
        <a:lstStyle/>
        <a:p>
          <a:r>
            <a:rPr lang="hr-HR" dirty="0"/>
            <a:t>Cilj pohoda bilo je zastrašivanje stanovništva, pljačka i odvođenje u ropstvo</a:t>
          </a:r>
          <a:endParaRPr lang="en-US" dirty="0"/>
        </a:p>
      </dgm:t>
    </dgm:pt>
    <dgm:pt modelId="{FC7D6BC0-EAD7-47B4-809D-9EDBEB2ACF31}" type="parTrans" cxnId="{E77DA2D1-1C73-4647-BE4E-2F8852F0E33B}">
      <dgm:prSet/>
      <dgm:spPr/>
      <dgm:t>
        <a:bodyPr/>
        <a:lstStyle/>
        <a:p>
          <a:endParaRPr lang="en-US"/>
        </a:p>
      </dgm:t>
    </dgm:pt>
    <dgm:pt modelId="{258EDDC3-98A6-4D46-9AD3-B97CEFE1918E}" type="sibTrans" cxnId="{E77DA2D1-1C73-4647-BE4E-2F8852F0E33B}">
      <dgm:prSet/>
      <dgm:spPr/>
      <dgm:t>
        <a:bodyPr/>
        <a:lstStyle/>
        <a:p>
          <a:endParaRPr lang="en-US"/>
        </a:p>
      </dgm:t>
    </dgm:pt>
    <dgm:pt modelId="{52ABDE05-9860-41EA-A4EE-CCE6479D5A9C}">
      <dgm:prSet/>
      <dgm:spPr/>
      <dgm:t>
        <a:bodyPr/>
        <a:lstStyle/>
        <a:p>
          <a:r>
            <a:rPr lang="hr-HR" dirty="0"/>
            <a:t>Dubrovačka Republika odlučila je priznati vlast i plaćati godišnji danak</a:t>
          </a:r>
          <a:endParaRPr lang="en-US" dirty="0"/>
        </a:p>
      </dgm:t>
    </dgm:pt>
    <dgm:pt modelId="{50FF3703-7654-44F8-BE9C-901811CA6535}" type="parTrans" cxnId="{CEC25EC8-19EA-4D10-80B9-0528660943D6}">
      <dgm:prSet/>
      <dgm:spPr/>
      <dgm:t>
        <a:bodyPr/>
        <a:lstStyle/>
        <a:p>
          <a:endParaRPr lang="en-US"/>
        </a:p>
      </dgm:t>
    </dgm:pt>
    <dgm:pt modelId="{72006176-7F5F-41D8-9BFD-6156EF144400}" type="sibTrans" cxnId="{CEC25EC8-19EA-4D10-80B9-0528660943D6}">
      <dgm:prSet/>
      <dgm:spPr/>
      <dgm:t>
        <a:bodyPr/>
        <a:lstStyle/>
        <a:p>
          <a:endParaRPr lang="en-US"/>
        </a:p>
      </dgm:t>
    </dgm:pt>
    <dgm:pt modelId="{828087EF-6E4C-4D14-A6AD-1B92440E5666}">
      <dgm:prSet/>
      <dgm:spPr/>
      <dgm:t>
        <a:bodyPr/>
        <a:lstStyle/>
        <a:p>
          <a:r>
            <a:rPr lang="hr-HR" dirty="0"/>
            <a:t>Grad sačuvan i omogućen nesmetan razvoj trgovine</a:t>
          </a:r>
          <a:endParaRPr lang="en-US" dirty="0"/>
        </a:p>
      </dgm:t>
    </dgm:pt>
    <dgm:pt modelId="{A65DEC67-680B-4DB8-9DC3-AEBA623034A7}" type="parTrans" cxnId="{8ADFEF92-6DB6-4D4D-B8E0-D533F6D690AF}">
      <dgm:prSet/>
      <dgm:spPr/>
      <dgm:t>
        <a:bodyPr/>
        <a:lstStyle/>
        <a:p>
          <a:endParaRPr lang="hr-HR"/>
        </a:p>
      </dgm:t>
    </dgm:pt>
    <dgm:pt modelId="{EF0D87DA-97C6-48DA-84BF-87A3C20AB09F}" type="sibTrans" cxnId="{8ADFEF92-6DB6-4D4D-B8E0-D533F6D690AF}">
      <dgm:prSet/>
      <dgm:spPr/>
      <dgm:t>
        <a:bodyPr/>
        <a:lstStyle/>
        <a:p>
          <a:endParaRPr lang="hr-HR"/>
        </a:p>
      </dgm:t>
    </dgm:pt>
    <dgm:pt modelId="{280A5C40-EE91-480E-814B-E4DA04CF8B49}" type="pres">
      <dgm:prSet presAssocID="{AFF59579-6054-4531-9259-9655B46F16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249E22-8001-48C9-9898-714D7E9D819A}" type="pres">
      <dgm:prSet presAssocID="{E2CDDF2D-7E3C-41EC-B3E5-2F918DC1F576}" presName="hierRoot1" presStyleCnt="0"/>
      <dgm:spPr/>
    </dgm:pt>
    <dgm:pt modelId="{EED322E4-D286-46A7-B186-12AB1B5AA291}" type="pres">
      <dgm:prSet presAssocID="{E2CDDF2D-7E3C-41EC-B3E5-2F918DC1F576}" presName="composite" presStyleCnt="0"/>
      <dgm:spPr/>
    </dgm:pt>
    <dgm:pt modelId="{BFE461D8-7031-4547-BABB-2D213055B89B}" type="pres">
      <dgm:prSet presAssocID="{E2CDDF2D-7E3C-41EC-B3E5-2F918DC1F576}" presName="background" presStyleLbl="node0" presStyleIdx="0" presStyleCnt="3"/>
      <dgm:spPr/>
    </dgm:pt>
    <dgm:pt modelId="{E46BB449-86F3-4C29-85BF-5D66A94E3958}" type="pres">
      <dgm:prSet presAssocID="{E2CDDF2D-7E3C-41EC-B3E5-2F918DC1F576}" presName="text" presStyleLbl="fgAcc0" presStyleIdx="0" presStyleCnt="3">
        <dgm:presLayoutVars>
          <dgm:chPref val="3"/>
        </dgm:presLayoutVars>
      </dgm:prSet>
      <dgm:spPr/>
    </dgm:pt>
    <dgm:pt modelId="{E63C80D6-53CD-4BD0-9F10-C4E8735A1FD8}" type="pres">
      <dgm:prSet presAssocID="{E2CDDF2D-7E3C-41EC-B3E5-2F918DC1F576}" presName="hierChild2" presStyleCnt="0"/>
      <dgm:spPr/>
    </dgm:pt>
    <dgm:pt modelId="{3E80C7A2-AA14-4FB8-A49E-E98DD5A37570}" type="pres">
      <dgm:prSet presAssocID="{52ABDE05-9860-41EA-A4EE-CCE6479D5A9C}" presName="hierRoot1" presStyleCnt="0"/>
      <dgm:spPr/>
    </dgm:pt>
    <dgm:pt modelId="{FAF5D3D6-3089-470A-94A2-6B748E862E94}" type="pres">
      <dgm:prSet presAssocID="{52ABDE05-9860-41EA-A4EE-CCE6479D5A9C}" presName="composite" presStyleCnt="0"/>
      <dgm:spPr/>
    </dgm:pt>
    <dgm:pt modelId="{3C84E772-754B-4314-8C17-BF27547E719D}" type="pres">
      <dgm:prSet presAssocID="{52ABDE05-9860-41EA-A4EE-CCE6479D5A9C}" presName="background" presStyleLbl="node0" presStyleIdx="1" presStyleCnt="3"/>
      <dgm:spPr/>
    </dgm:pt>
    <dgm:pt modelId="{1C8DB96A-8189-4E1A-A1AA-DD3C58C3AF26}" type="pres">
      <dgm:prSet presAssocID="{52ABDE05-9860-41EA-A4EE-CCE6479D5A9C}" presName="text" presStyleLbl="fgAcc0" presStyleIdx="1" presStyleCnt="3">
        <dgm:presLayoutVars>
          <dgm:chPref val="3"/>
        </dgm:presLayoutVars>
      </dgm:prSet>
      <dgm:spPr/>
    </dgm:pt>
    <dgm:pt modelId="{80876D8B-020F-45D5-82A1-F8606E961ADA}" type="pres">
      <dgm:prSet presAssocID="{52ABDE05-9860-41EA-A4EE-CCE6479D5A9C}" presName="hierChild2" presStyleCnt="0"/>
      <dgm:spPr/>
    </dgm:pt>
    <dgm:pt modelId="{AD64B950-D0B1-4FB1-B022-02AF692AAD34}" type="pres">
      <dgm:prSet presAssocID="{828087EF-6E4C-4D14-A6AD-1B92440E5666}" presName="hierRoot1" presStyleCnt="0"/>
      <dgm:spPr/>
    </dgm:pt>
    <dgm:pt modelId="{5AC6B0BA-4DA9-4DE7-92AC-FFF6D84BBC7C}" type="pres">
      <dgm:prSet presAssocID="{828087EF-6E4C-4D14-A6AD-1B92440E5666}" presName="composite" presStyleCnt="0"/>
      <dgm:spPr/>
    </dgm:pt>
    <dgm:pt modelId="{D6034283-6CD3-4249-AFCE-FE54457E6CDB}" type="pres">
      <dgm:prSet presAssocID="{828087EF-6E4C-4D14-A6AD-1B92440E5666}" presName="background" presStyleLbl="node0" presStyleIdx="2" presStyleCnt="3"/>
      <dgm:spPr/>
    </dgm:pt>
    <dgm:pt modelId="{4A3F8659-E0AC-4D7C-A21E-B294919A9D9D}" type="pres">
      <dgm:prSet presAssocID="{828087EF-6E4C-4D14-A6AD-1B92440E5666}" presName="text" presStyleLbl="fgAcc0" presStyleIdx="2" presStyleCnt="3">
        <dgm:presLayoutVars>
          <dgm:chPref val="3"/>
        </dgm:presLayoutVars>
      </dgm:prSet>
      <dgm:spPr/>
    </dgm:pt>
    <dgm:pt modelId="{000BFD68-4C33-4044-BC66-483717C1572C}" type="pres">
      <dgm:prSet presAssocID="{828087EF-6E4C-4D14-A6AD-1B92440E5666}" presName="hierChild2" presStyleCnt="0"/>
      <dgm:spPr/>
    </dgm:pt>
  </dgm:ptLst>
  <dgm:cxnLst>
    <dgm:cxn modelId="{B5DDF42A-23D5-4AA4-9C14-16D98D7D6B55}" type="presOf" srcId="{AFF59579-6054-4531-9259-9655B46F16F2}" destId="{280A5C40-EE91-480E-814B-E4DA04CF8B49}" srcOrd="0" destOrd="0" presId="urn:microsoft.com/office/officeart/2005/8/layout/hierarchy1"/>
    <dgm:cxn modelId="{0F2B946B-A4BD-4D06-B8A8-348FD63BAE77}" type="presOf" srcId="{52ABDE05-9860-41EA-A4EE-CCE6479D5A9C}" destId="{1C8DB96A-8189-4E1A-A1AA-DD3C58C3AF26}" srcOrd="0" destOrd="0" presId="urn:microsoft.com/office/officeart/2005/8/layout/hierarchy1"/>
    <dgm:cxn modelId="{8ADFEF92-6DB6-4D4D-B8E0-D533F6D690AF}" srcId="{AFF59579-6054-4531-9259-9655B46F16F2}" destId="{828087EF-6E4C-4D14-A6AD-1B92440E5666}" srcOrd="2" destOrd="0" parTransId="{A65DEC67-680B-4DB8-9DC3-AEBA623034A7}" sibTransId="{EF0D87DA-97C6-48DA-84BF-87A3C20AB09F}"/>
    <dgm:cxn modelId="{84EEEC9B-8D48-4D90-9E27-E50A45F3EA5B}" type="presOf" srcId="{828087EF-6E4C-4D14-A6AD-1B92440E5666}" destId="{4A3F8659-E0AC-4D7C-A21E-B294919A9D9D}" srcOrd="0" destOrd="0" presId="urn:microsoft.com/office/officeart/2005/8/layout/hierarchy1"/>
    <dgm:cxn modelId="{2FC9FDC6-D285-4BDC-92C2-FFA2A595E037}" type="presOf" srcId="{E2CDDF2D-7E3C-41EC-B3E5-2F918DC1F576}" destId="{E46BB449-86F3-4C29-85BF-5D66A94E3958}" srcOrd="0" destOrd="0" presId="urn:microsoft.com/office/officeart/2005/8/layout/hierarchy1"/>
    <dgm:cxn modelId="{CEC25EC8-19EA-4D10-80B9-0528660943D6}" srcId="{AFF59579-6054-4531-9259-9655B46F16F2}" destId="{52ABDE05-9860-41EA-A4EE-CCE6479D5A9C}" srcOrd="1" destOrd="0" parTransId="{50FF3703-7654-44F8-BE9C-901811CA6535}" sibTransId="{72006176-7F5F-41D8-9BFD-6156EF144400}"/>
    <dgm:cxn modelId="{E77DA2D1-1C73-4647-BE4E-2F8852F0E33B}" srcId="{AFF59579-6054-4531-9259-9655B46F16F2}" destId="{E2CDDF2D-7E3C-41EC-B3E5-2F918DC1F576}" srcOrd="0" destOrd="0" parTransId="{FC7D6BC0-EAD7-47B4-809D-9EDBEB2ACF31}" sibTransId="{258EDDC3-98A6-4D46-9AD3-B97CEFE1918E}"/>
    <dgm:cxn modelId="{D34BC3FC-9E7F-4D32-BAAB-43ED714CD32A}" type="presParOf" srcId="{280A5C40-EE91-480E-814B-E4DA04CF8B49}" destId="{A3249E22-8001-48C9-9898-714D7E9D819A}" srcOrd="0" destOrd="0" presId="urn:microsoft.com/office/officeart/2005/8/layout/hierarchy1"/>
    <dgm:cxn modelId="{BA56734A-EE52-4784-9864-154863762CA5}" type="presParOf" srcId="{A3249E22-8001-48C9-9898-714D7E9D819A}" destId="{EED322E4-D286-46A7-B186-12AB1B5AA291}" srcOrd="0" destOrd="0" presId="urn:microsoft.com/office/officeart/2005/8/layout/hierarchy1"/>
    <dgm:cxn modelId="{C730E531-0B98-423F-9943-AACD2CA9AFF2}" type="presParOf" srcId="{EED322E4-D286-46A7-B186-12AB1B5AA291}" destId="{BFE461D8-7031-4547-BABB-2D213055B89B}" srcOrd="0" destOrd="0" presId="urn:microsoft.com/office/officeart/2005/8/layout/hierarchy1"/>
    <dgm:cxn modelId="{1E236863-CC08-4E4D-BB1E-E015AB55FE1B}" type="presParOf" srcId="{EED322E4-D286-46A7-B186-12AB1B5AA291}" destId="{E46BB449-86F3-4C29-85BF-5D66A94E3958}" srcOrd="1" destOrd="0" presId="urn:microsoft.com/office/officeart/2005/8/layout/hierarchy1"/>
    <dgm:cxn modelId="{5BBB27C1-32F8-46D2-9C6F-C794BC9F51FF}" type="presParOf" srcId="{A3249E22-8001-48C9-9898-714D7E9D819A}" destId="{E63C80D6-53CD-4BD0-9F10-C4E8735A1FD8}" srcOrd="1" destOrd="0" presId="urn:microsoft.com/office/officeart/2005/8/layout/hierarchy1"/>
    <dgm:cxn modelId="{4D5BAE28-58E4-4A50-B219-69715365051D}" type="presParOf" srcId="{280A5C40-EE91-480E-814B-E4DA04CF8B49}" destId="{3E80C7A2-AA14-4FB8-A49E-E98DD5A37570}" srcOrd="1" destOrd="0" presId="urn:microsoft.com/office/officeart/2005/8/layout/hierarchy1"/>
    <dgm:cxn modelId="{8C2085FA-3483-4E6D-984D-9DB14B807B83}" type="presParOf" srcId="{3E80C7A2-AA14-4FB8-A49E-E98DD5A37570}" destId="{FAF5D3D6-3089-470A-94A2-6B748E862E94}" srcOrd="0" destOrd="0" presId="urn:microsoft.com/office/officeart/2005/8/layout/hierarchy1"/>
    <dgm:cxn modelId="{38D65F5C-18BB-438F-A7A3-8F6DE681DB92}" type="presParOf" srcId="{FAF5D3D6-3089-470A-94A2-6B748E862E94}" destId="{3C84E772-754B-4314-8C17-BF27547E719D}" srcOrd="0" destOrd="0" presId="urn:microsoft.com/office/officeart/2005/8/layout/hierarchy1"/>
    <dgm:cxn modelId="{807CC9A8-B030-4A68-8058-6DB119468F91}" type="presParOf" srcId="{FAF5D3D6-3089-470A-94A2-6B748E862E94}" destId="{1C8DB96A-8189-4E1A-A1AA-DD3C58C3AF26}" srcOrd="1" destOrd="0" presId="urn:microsoft.com/office/officeart/2005/8/layout/hierarchy1"/>
    <dgm:cxn modelId="{48EBD05A-2500-4883-BE09-CBB3FD058163}" type="presParOf" srcId="{3E80C7A2-AA14-4FB8-A49E-E98DD5A37570}" destId="{80876D8B-020F-45D5-82A1-F8606E961ADA}" srcOrd="1" destOrd="0" presId="urn:microsoft.com/office/officeart/2005/8/layout/hierarchy1"/>
    <dgm:cxn modelId="{561E9028-3B41-48A1-9C8C-C3A5249B50EB}" type="presParOf" srcId="{280A5C40-EE91-480E-814B-E4DA04CF8B49}" destId="{AD64B950-D0B1-4FB1-B022-02AF692AAD34}" srcOrd="2" destOrd="0" presId="urn:microsoft.com/office/officeart/2005/8/layout/hierarchy1"/>
    <dgm:cxn modelId="{029182F1-5AD8-454F-AC89-FB1B16A34D96}" type="presParOf" srcId="{AD64B950-D0B1-4FB1-B022-02AF692AAD34}" destId="{5AC6B0BA-4DA9-4DE7-92AC-FFF6D84BBC7C}" srcOrd="0" destOrd="0" presId="urn:microsoft.com/office/officeart/2005/8/layout/hierarchy1"/>
    <dgm:cxn modelId="{1D79E24C-9175-4EAB-B19C-61A334A19BDA}" type="presParOf" srcId="{5AC6B0BA-4DA9-4DE7-92AC-FFF6D84BBC7C}" destId="{D6034283-6CD3-4249-AFCE-FE54457E6CDB}" srcOrd="0" destOrd="0" presId="urn:microsoft.com/office/officeart/2005/8/layout/hierarchy1"/>
    <dgm:cxn modelId="{E6E20980-DDE1-4CCD-B6D3-F51AFA84598B}" type="presParOf" srcId="{5AC6B0BA-4DA9-4DE7-92AC-FFF6D84BBC7C}" destId="{4A3F8659-E0AC-4D7C-A21E-B294919A9D9D}" srcOrd="1" destOrd="0" presId="urn:microsoft.com/office/officeart/2005/8/layout/hierarchy1"/>
    <dgm:cxn modelId="{9EE0BE37-5B1C-4EF4-B3F1-76941124BB38}" type="presParOf" srcId="{AD64B950-D0B1-4FB1-B022-02AF692AAD34}" destId="{000BFD68-4C33-4044-BC66-483717C157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E39325-67B7-4853-B804-DB7802A360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F8BEE-7F05-4A94-9518-AF7D3B89F734}">
      <dgm:prSet/>
      <dgm:spPr/>
      <dgm:t>
        <a:bodyPr/>
        <a:lstStyle/>
        <a:p>
          <a:r>
            <a:rPr lang="hr-HR" dirty="0"/>
            <a:t>Cilj osmanskih osvajanja bio je Beč, središte Habsburške Monarhije</a:t>
          </a:r>
          <a:endParaRPr lang="en-US" dirty="0"/>
        </a:p>
      </dgm:t>
    </dgm:pt>
    <dgm:pt modelId="{2BBEB05E-0FD5-4643-8944-7161DBF25955}" type="parTrans" cxnId="{A572BDF4-7F94-4819-9BC5-51D9607C08E8}">
      <dgm:prSet/>
      <dgm:spPr/>
      <dgm:t>
        <a:bodyPr/>
        <a:lstStyle/>
        <a:p>
          <a:endParaRPr lang="en-US"/>
        </a:p>
      </dgm:t>
    </dgm:pt>
    <dgm:pt modelId="{4019EE68-E397-419A-92D9-251C3C9F859E}" type="sibTrans" cxnId="{A572BDF4-7F94-4819-9BC5-51D9607C08E8}">
      <dgm:prSet/>
      <dgm:spPr/>
      <dgm:t>
        <a:bodyPr/>
        <a:lstStyle/>
        <a:p>
          <a:endParaRPr lang="en-US"/>
        </a:p>
      </dgm:t>
    </dgm:pt>
    <dgm:pt modelId="{C340067B-5B58-4F88-89CE-EB41B4F0BFA2}">
      <dgm:prSet/>
      <dgm:spPr/>
      <dgm:t>
        <a:bodyPr/>
        <a:lstStyle/>
        <a:p>
          <a:r>
            <a:rPr lang="hr-HR" dirty="0"/>
            <a:t>1529. godine prvi bezuspješni napad na Beč</a:t>
          </a:r>
          <a:endParaRPr lang="en-US" dirty="0"/>
        </a:p>
      </dgm:t>
    </dgm:pt>
    <dgm:pt modelId="{ABD598C4-9558-45F8-986F-7D603429332F}" type="parTrans" cxnId="{E6E62C4C-C53F-4FB3-8D82-FEBEE8C46B95}">
      <dgm:prSet/>
      <dgm:spPr/>
      <dgm:t>
        <a:bodyPr/>
        <a:lstStyle/>
        <a:p>
          <a:endParaRPr lang="en-US"/>
        </a:p>
      </dgm:t>
    </dgm:pt>
    <dgm:pt modelId="{94406DAE-E714-4B48-A106-B3FE36B8FFAC}" type="sibTrans" cxnId="{E6E62C4C-C53F-4FB3-8D82-FEBEE8C46B95}">
      <dgm:prSet/>
      <dgm:spPr/>
      <dgm:t>
        <a:bodyPr/>
        <a:lstStyle/>
        <a:p>
          <a:endParaRPr lang="en-US"/>
        </a:p>
      </dgm:t>
    </dgm:pt>
    <dgm:pt modelId="{FA158AB2-3168-4ED2-B5B3-0C512C6731C5}">
      <dgm:prSet/>
      <dgm:spPr/>
      <dgm:t>
        <a:bodyPr/>
        <a:lstStyle/>
        <a:p>
          <a:r>
            <a:rPr lang="hr-HR" dirty="0"/>
            <a:t>1532. godine bitka kod </a:t>
          </a:r>
          <a:r>
            <a:rPr lang="hr-HR" dirty="0" err="1"/>
            <a:t>Kisega</a:t>
          </a:r>
          <a:r>
            <a:rPr lang="hr-HR" dirty="0"/>
            <a:t>, zapovjednik Nikola Jurišić</a:t>
          </a:r>
          <a:endParaRPr lang="en-US" dirty="0"/>
        </a:p>
      </dgm:t>
    </dgm:pt>
    <dgm:pt modelId="{68477232-7304-423B-8C50-67517D175ABD}" type="parTrans" cxnId="{DC3D9147-3AF8-497D-BA58-3DDBA49FE6FB}">
      <dgm:prSet/>
      <dgm:spPr/>
    </dgm:pt>
    <dgm:pt modelId="{A3AAD41E-7E5C-4CAE-AFB3-4D1343400680}" type="sibTrans" cxnId="{DC3D9147-3AF8-497D-BA58-3DDBA49FE6FB}">
      <dgm:prSet/>
      <dgm:spPr/>
    </dgm:pt>
    <dgm:pt modelId="{0C4A4C9E-9193-4119-8295-10275948BFAC}" type="pres">
      <dgm:prSet presAssocID="{CDE39325-67B7-4853-B804-DB7802A360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85A076-1FB3-4071-A86A-DDBDF144D69D}" type="pres">
      <dgm:prSet presAssocID="{682F8BEE-7F05-4A94-9518-AF7D3B89F734}" presName="hierRoot1" presStyleCnt="0"/>
      <dgm:spPr/>
    </dgm:pt>
    <dgm:pt modelId="{9F3C7CA4-1A3D-432D-B6E3-4D5656A39FBB}" type="pres">
      <dgm:prSet presAssocID="{682F8BEE-7F05-4A94-9518-AF7D3B89F734}" presName="composite" presStyleCnt="0"/>
      <dgm:spPr/>
    </dgm:pt>
    <dgm:pt modelId="{2DEA2E10-A109-4701-AF93-A30C4FBB972A}" type="pres">
      <dgm:prSet presAssocID="{682F8BEE-7F05-4A94-9518-AF7D3B89F734}" presName="background" presStyleLbl="node0" presStyleIdx="0" presStyleCnt="3"/>
      <dgm:spPr/>
    </dgm:pt>
    <dgm:pt modelId="{AD6070BA-3C90-4A14-B0F4-E35D722727C4}" type="pres">
      <dgm:prSet presAssocID="{682F8BEE-7F05-4A94-9518-AF7D3B89F734}" presName="text" presStyleLbl="fgAcc0" presStyleIdx="0" presStyleCnt="3">
        <dgm:presLayoutVars>
          <dgm:chPref val="3"/>
        </dgm:presLayoutVars>
      </dgm:prSet>
      <dgm:spPr/>
    </dgm:pt>
    <dgm:pt modelId="{8EDDE019-375C-42FB-A39E-53071819E5CB}" type="pres">
      <dgm:prSet presAssocID="{682F8BEE-7F05-4A94-9518-AF7D3B89F734}" presName="hierChild2" presStyleCnt="0"/>
      <dgm:spPr/>
    </dgm:pt>
    <dgm:pt modelId="{55275BBF-74A0-4F59-9E25-7450498B14D5}" type="pres">
      <dgm:prSet presAssocID="{C340067B-5B58-4F88-89CE-EB41B4F0BFA2}" presName="hierRoot1" presStyleCnt="0"/>
      <dgm:spPr/>
    </dgm:pt>
    <dgm:pt modelId="{B019F2D5-107A-4588-9E6B-3A388A19F131}" type="pres">
      <dgm:prSet presAssocID="{C340067B-5B58-4F88-89CE-EB41B4F0BFA2}" presName="composite" presStyleCnt="0"/>
      <dgm:spPr/>
    </dgm:pt>
    <dgm:pt modelId="{71C04A23-0E6A-4141-AE06-17F7C1BEB8BA}" type="pres">
      <dgm:prSet presAssocID="{C340067B-5B58-4F88-89CE-EB41B4F0BFA2}" presName="background" presStyleLbl="node0" presStyleIdx="1" presStyleCnt="3"/>
      <dgm:spPr/>
    </dgm:pt>
    <dgm:pt modelId="{0055B950-B68B-48E6-8525-B93AF681CAF4}" type="pres">
      <dgm:prSet presAssocID="{C340067B-5B58-4F88-89CE-EB41B4F0BFA2}" presName="text" presStyleLbl="fgAcc0" presStyleIdx="1" presStyleCnt="3">
        <dgm:presLayoutVars>
          <dgm:chPref val="3"/>
        </dgm:presLayoutVars>
      </dgm:prSet>
      <dgm:spPr/>
    </dgm:pt>
    <dgm:pt modelId="{DEF7CF60-D578-4C17-A45A-0F8C7B8F0EB7}" type="pres">
      <dgm:prSet presAssocID="{C340067B-5B58-4F88-89CE-EB41B4F0BFA2}" presName="hierChild2" presStyleCnt="0"/>
      <dgm:spPr/>
    </dgm:pt>
    <dgm:pt modelId="{97EA6A3A-CAD2-4661-8E1E-6857602CBA37}" type="pres">
      <dgm:prSet presAssocID="{FA158AB2-3168-4ED2-B5B3-0C512C6731C5}" presName="hierRoot1" presStyleCnt="0"/>
      <dgm:spPr/>
    </dgm:pt>
    <dgm:pt modelId="{E21440C0-0CAF-4ABC-AC32-F53E5F8DBC08}" type="pres">
      <dgm:prSet presAssocID="{FA158AB2-3168-4ED2-B5B3-0C512C6731C5}" presName="composite" presStyleCnt="0"/>
      <dgm:spPr/>
    </dgm:pt>
    <dgm:pt modelId="{F377B871-C082-4DAD-96D9-CC6DF4D9E05C}" type="pres">
      <dgm:prSet presAssocID="{FA158AB2-3168-4ED2-B5B3-0C512C6731C5}" presName="background" presStyleLbl="node0" presStyleIdx="2" presStyleCnt="3"/>
      <dgm:spPr/>
    </dgm:pt>
    <dgm:pt modelId="{C836BC48-26B1-441E-9D23-E1779DB84C0E}" type="pres">
      <dgm:prSet presAssocID="{FA158AB2-3168-4ED2-B5B3-0C512C6731C5}" presName="text" presStyleLbl="fgAcc0" presStyleIdx="2" presStyleCnt="3">
        <dgm:presLayoutVars>
          <dgm:chPref val="3"/>
        </dgm:presLayoutVars>
      </dgm:prSet>
      <dgm:spPr/>
    </dgm:pt>
    <dgm:pt modelId="{94C36A45-BB6A-4D6B-8E75-4984690C9ACD}" type="pres">
      <dgm:prSet presAssocID="{FA158AB2-3168-4ED2-B5B3-0C512C6731C5}" presName="hierChild2" presStyleCnt="0"/>
      <dgm:spPr/>
    </dgm:pt>
  </dgm:ptLst>
  <dgm:cxnLst>
    <dgm:cxn modelId="{7CC2CE2A-2071-4685-8943-892E9F869879}" type="presOf" srcId="{C340067B-5B58-4F88-89CE-EB41B4F0BFA2}" destId="{0055B950-B68B-48E6-8525-B93AF681CAF4}" srcOrd="0" destOrd="0" presId="urn:microsoft.com/office/officeart/2005/8/layout/hierarchy1"/>
    <dgm:cxn modelId="{AF10512E-AF7D-4C1E-85A8-B8C27CE210EE}" type="presOf" srcId="{CDE39325-67B7-4853-B804-DB7802A3600A}" destId="{0C4A4C9E-9193-4119-8295-10275948BFAC}" srcOrd="0" destOrd="0" presId="urn:microsoft.com/office/officeart/2005/8/layout/hierarchy1"/>
    <dgm:cxn modelId="{7398CC45-6AB2-4779-A7C5-FAAE80C8DA48}" type="presOf" srcId="{682F8BEE-7F05-4A94-9518-AF7D3B89F734}" destId="{AD6070BA-3C90-4A14-B0F4-E35D722727C4}" srcOrd="0" destOrd="0" presId="urn:microsoft.com/office/officeart/2005/8/layout/hierarchy1"/>
    <dgm:cxn modelId="{DC3D9147-3AF8-497D-BA58-3DDBA49FE6FB}" srcId="{CDE39325-67B7-4853-B804-DB7802A3600A}" destId="{FA158AB2-3168-4ED2-B5B3-0C512C6731C5}" srcOrd="2" destOrd="0" parTransId="{68477232-7304-423B-8C50-67517D175ABD}" sibTransId="{A3AAD41E-7E5C-4CAE-AFB3-4D1343400680}"/>
    <dgm:cxn modelId="{E6E62C4C-C53F-4FB3-8D82-FEBEE8C46B95}" srcId="{CDE39325-67B7-4853-B804-DB7802A3600A}" destId="{C340067B-5B58-4F88-89CE-EB41B4F0BFA2}" srcOrd="1" destOrd="0" parTransId="{ABD598C4-9558-45F8-986F-7D603429332F}" sibTransId="{94406DAE-E714-4B48-A106-B3FE36B8FFAC}"/>
    <dgm:cxn modelId="{40794385-6DF2-45C2-9F15-DB5841D9D3E6}" type="presOf" srcId="{FA158AB2-3168-4ED2-B5B3-0C512C6731C5}" destId="{C836BC48-26B1-441E-9D23-E1779DB84C0E}" srcOrd="0" destOrd="0" presId="urn:microsoft.com/office/officeart/2005/8/layout/hierarchy1"/>
    <dgm:cxn modelId="{A572BDF4-7F94-4819-9BC5-51D9607C08E8}" srcId="{CDE39325-67B7-4853-B804-DB7802A3600A}" destId="{682F8BEE-7F05-4A94-9518-AF7D3B89F734}" srcOrd="0" destOrd="0" parTransId="{2BBEB05E-0FD5-4643-8944-7161DBF25955}" sibTransId="{4019EE68-E397-419A-92D9-251C3C9F859E}"/>
    <dgm:cxn modelId="{6F87DCD9-C919-4D65-8737-E9F13E2E3E8D}" type="presParOf" srcId="{0C4A4C9E-9193-4119-8295-10275948BFAC}" destId="{5285A076-1FB3-4071-A86A-DDBDF144D69D}" srcOrd="0" destOrd="0" presId="urn:microsoft.com/office/officeart/2005/8/layout/hierarchy1"/>
    <dgm:cxn modelId="{7F0641E7-1051-4147-863D-91DB75FB0D91}" type="presParOf" srcId="{5285A076-1FB3-4071-A86A-DDBDF144D69D}" destId="{9F3C7CA4-1A3D-432D-B6E3-4D5656A39FBB}" srcOrd="0" destOrd="0" presId="urn:microsoft.com/office/officeart/2005/8/layout/hierarchy1"/>
    <dgm:cxn modelId="{A802E5D0-0EC8-4866-B7AB-0C4272E2C514}" type="presParOf" srcId="{9F3C7CA4-1A3D-432D-B6E3-4D5656A39FBB}" destId="{2DEA2E10-A109-4701-AF93-A30C4FBB972A}" srcOrd="0" destOrd="0" presId="urn:microsoft.com/office/officeart/2005/8/layout/hierarchy1"/>
    <dgm:cxn modelId="{FCF54F46-6CA9-4274-A222-5064CEC67EFB}" type="presParOf" srcId="{9F3C7CA4-1A3D-432D-B6E3-4D5656A39FBB}" destId="{AD6070BA-3C90-4A14-B0F4-E35D722727C4}" srcOrd="1" destOrd="0" presId="urn:microsoft.com/office/officeart/2005/8/layout/hierarchy1"/>
    <dgm:cxn modelId="{F54858EE-2A48-4BA1-B410-6C9FB0A9C4E0}" type="presParOf" srcId="{5285A076-1FB3-4071-A86A-DDBDF144D69D}" destId="{8EDDE019-375C-42FB-A39E-53071819E5CB}" srcOrd="1" destOrd="0" presId="urn:microsoft.com/office/officeart/2005/8/layout/hierarchy1"/>
    <dgm:cxn modelId="{A671F8A2-162A-4601-80AF-9DD37E1CDAEC}" type="presParOf" srcId="{0C4A4C9E-9193-4119-8295-10275948BFAC}" destId="{55275BBF-74A0-4F59-9E25-7450498B14D5}" srcOrd="1" destOrd="0" presId="urn:microsoft.com/office/officeart/2005/8/layout/hierarchy1"/>
    <dgm:cxn modelId="{0E8589EF-1613-4CF3-8B9F-A91750AE67AD}" type="presParOf" srcId="{55275BBF-74A0-4F59-9E25-7450498B14D5}" destId="{B019F2D5-107A-4588-9E6B-3A388A19F131}" srcOrd="0" destOrd="0" presId="urn:microsoft.com/office/officeart/2005/8/layout/hierarchy1"/>
    <dgm:cxn modelId="{64F1107F-A1C6-4A00-AFCC-FF7FD3037ECA}" type="presParOf" srcId="{B019F2D5-107A-4588-9E6B-3A388A19F131}" destId="{71C04A23-0E6A-4141-AE06-17F7C1BEB8BA}" srcOrd="0" destOrd="0" presId="urn:microsoft.com/office/officeart/2005/8/layout/hierarchy1"/>
    <dgm:cxn modelId="{4D56ACD7-4807-4039-BC1F-35A14AEB81FE}" type="presParOf" srcId="{B019F2D5-107A-4588-9E6B-3A388A19F131}" destId="{0055B950-B68B-48E6-8525-B93AF681CAF4}" srcOrd="1" destOrd="0" presId="urn:microsoft.com/office/officeart/2005/8/layout/hierarchy1"/>
    <dgm:cxn modelId="{47506CA8-5FB4-408F-8551-359647B29F56}" type="presParOf" srcId="{55275BBF-74A0-4F59-9E25-7450498B14D5}" destId="{DEF7CF60-D578-4C17-A45A-0F8C7B8F0EB7}" srcOrd="1" destOrd="0" presId="urn:microsoft.com/office/officeart/2005/8/layout/hierarchy1"/>
    <dgm:cxn modelId="{46B67E9D-C2E2-48CF-92D4-0D0EB20EBB6F}" type="presParOf" srcId="{0C4A4C9E-9193-4119-8295-10275948BFAC}" destId="{97EA6A3A-CAD2-4661-8E1E-6857602CBA37}" srcOrd="2" destOrd="0" presId="urn:microsoft.com/office/officeart/2005/8/layout/hierarchy1"/>
    <dgm:cxn modelId="{D2928015-3FF3-4CFF-9D33-D11AA4AA8EB7}" type="presParOf" srcId="{97EA6A3A-CAD2-4661-8E1E-6857602CBA37}" destId="{E21440C0-0CAF-4ABC-AC32-F53E5F8DBC08}" srcOrd="0" destOrd="0" presId="urn:microsoft.com/office/officeart/2005/8/layout/hierarchy1"/>
    <dgm:cxn modelId="{64367B55-9018-4706-938F-5EAA77580334}" type="presParOf" srcId="{E21440C0-0CAF-4ABC-AC32-F53E5F8DBC08}" destId="{F377B871-C082-4DAD-96D9-CC6DF4D9E05C}" srcOrd="0" destOrd="0" presId="urn:microsoft.com/office/officeart/2005/8/layout/hierarchy1"/>
    <dgm:cxn modelId="{1848FB94-0810-496D-B61C-0E2E0DB5D880}" type="presParOf" srcId="{E21440C0-0CAF-4ABC-AC32-F53E5F8DBC08}" destId="{C836BC48-26B1-441E-9D23-E1779DB84C0E}" srcOrd="1" destOrd="0" presId="urn:microsoft.com/office/officeart/2005/8/layout/hierarchy1"/>
    <dgm:cxn modelId="{36C4D2CD-9742-4F76-84AD-1E49AE187DBE}" type="presParOf" srcId="{97EA6A3A-CAD2-4661-8E1E-6857602CBA37}" destId="{94C36A45-BB6A-4D6B-8E75-4984690C9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17CC21-D43F-481F-BDBB-03405F5DE9B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F1E261-2A1B-4DC0-A231-234AE236B2C2}">
      <dgm:prSet custT="1"/>
      <dgm:spPr/>
      <dgm:t>
        <a:bodyPr/>
        <a:lstStyle/>
        <a:p>
          <a:r>
            <a:rPr lang="hr-HR" sz="2400" dirty="0"/>
            <a:t>Prodori osmanlija u Slavoniju</a:t>
          </a:r>
          <a:endParaRPr lang="en-US" sz="2400" dirty="0"/>
        </a:p>
      </dgm:t>
    </dgm:pt>
    <dgm:pt modelId="{04E6A723-5719-4976-B240-C68643B8A9B0}" type="parTrans" cxnId="{112EDB7B-FBB2-48E0-8772-224D7FDD41CD}">
      <dgm:prSet/>
      <dgm:spPr/>
      <dgm:t>
        <a:bodyPr/>
        <a:lstStyle/>
        <a:p>
          <a:endParaRPr lang="en-US"/>
        </a:p>
      </dgm:t>
    </dgm:pt>
    <dgm:pt modelId="{3614179A-B8AE-4CB4-9608-4280A931F85A}" type="sibTrans" cxnId="{112EDB7B-FBB2-48E0-8772-224D7FDD41CD}">
      <dgm:prSet/>
      <dgm:spPr/>
      <dgm:t>
        <a:bodyPr/>
        <a:lstStyle/>
        <a:p>
          <a:endParaRPr lang="en-US"/>
        </a:p>
      </dgm:t>
    </dgm:pt>
    <dgm:pt modelId="{DA83A413-6E51-4320-80B4-50A4FA27E17F}">
      <dgm:prSet custT="1"/>
      <dgm:spPr/>
      <dgm:t>
        <a:bodyPr/>
        <a:lstStyle/>
        <a:p>
          <a:r>
            <a:rPr lang="hr-HR" sz="2400" dirty="0"/>
            <a:t>Bitka kod Sigeta 1566. godine</a:t>
          </a:r>
          <a:endParaRPr lang="en-US" sz="2400" dirty="0"/>
        </a:p>
      </dgm:t>
    </dgm:pt>
    <dgm:pt modelId="{8A56853F-CC5F-4302-8CFF-37932542B7BA}" type="parTrans" cxnId="{9B1BDF21-0EC6-4B61-A476-ED39695A449A}">
      <dgm:prSet/>
      <dgm:spPr/>
      <dgm:t>
        <a:bodyPr/>
        <a:lstStyle/>
        <a:p>
          <a:endParaRPr lang="en-US"/>
        </a:p>
      </dgm:t>
    </dgm:pt>
    <dgm:pt modelId="{2DEA86AF-5229-4A02-95EE-881C8B0FE1DF}" type="sibTrans" cxnId="{9B1BDF21-0EC6-4B61-A476-ED39695A449A}">
      <dgm:prSet/>
      <dgm:spPr/>
      <dgm:t>
        <a:bodyPr/>
        <a:lstStyle/>
        <a:p>
          <a:endParaRPr lang="en-US"/>
        </a:p>
      </dgm:t>
    </dgm:pt>
    <dgm:pt modelId="{5D0C4B7B-39B9-4C08-8340-BDCCF4AD0C49}">
      <dgm:prSet custT="1"/>
      <dgm:spPr/>
      <dgm:t>
        <a:bodyPr/>
        <a:lstStyle/>
        <a:p>
          <a:r>
            <a:rPr lang="hr-HR" sz="2400" dirty="0"/>
            <a:t>Utvrdu branio Nikola Šubić Zrinski</a:t>
          </a:r>
          <a:endParaRPr lang="en-US" sz="2400" dirty="0"/>
        </a:p>
      </dgm:t>
    </dgm:pt>
    <dgm:pt modelId="{2974AD7C-68CF-4090-BC3E-242BCF11577F}" type="parTrans" cxnId="{25F95D97-298E-4D8F-AC9D-696284AFDA80}">
      <dgm:prSet/>
      <dgm:spPr/>
      <dgm:t>
        <a:bodyPr/>
        <a:lstStyle/>
        <a:p>
          <a:endParaRPr lang="en-US"/>
        </a:p>
      </dgm:t>
    </dgm:pt>
    <dgm:pt modelId="{AEF1AC8A-B897-40E9-B0B8-90481CB9C5B0}" type="sibTrans" cxnId="{25F95D97-298E-4D8F-AC9D-696284AFDA80}">
      <dgm:prSet/>
      <dgm:spPr/>
      <dgm:t>
        <a:bodyPr/>
        <a:lstStyle/>
        <a:p>
          <a:endParaRPr lang="en-US"/>
        </a:p>
      </dgm:t>
    </dgm:pt>
    <dgm:pt modelId="{E7899CFC-4A9B-4B28-BBC2-81694B408376}">
      <dgm:prSet custT="1"/>
      <dgm:spPr/>
      <dgm:t>
        <a:bodyPr/>
        <a:lstStyle/>
        <a:p>
          <a:r>
            <a:rPr lang="hr-HR" sz="2400" dirty="0"/>
            <a:t>Utvrda uspješno odolijevala brojnijem neprijatelju</a:t>
          </a:r>
          <a:endParaRPr lang="en-US" sz="2400" dirty="0"/>
        </a:p>
      </dgm:t>
    </dgm:pt>
    <dgm:pt modelId="{2BF9FCEC-3EB8-4749-AEF2-4A3E72285046}" type="parTrans" cxnId="{8ABCC658-91C7-4442-9F71-68BB2FB3CCC1}">
      <dgm:prSet/>
      <dgm:spPr/>
      <dgm:t>
        <a:bodyPr/>
        <a:lstStyle/>
        <a:p>
          <a:endParaRPr lang="en-US"/>
        </a:p>
      </dgm:t>
    </dgm:pt>
    <dgm:pt modelId="{667DFDD0-89DB-4863-B43E-78733A3CB9F9}" type="sibTrans" cxnId="{8ABCC658-91C7-4442-9F71-68BB2FB3CCC1}">
      <dgm:prSet/>
      <dgm:spPr/>
      <dgm:t>
        <a:bodyPr/>
        <a:lstStyle/>
        <a:p>
          <a:endParaRPr lang="en-US"/>
        </a:p>
      </dgm:t>
    </dgm:pt>
    <dgm:pt modelId="{733CCC06-033A-4E8E-B47E-E5BC989AF2C1}">
      <dgm:prSet custT="1"/>
      <dgm:spPr/>
      <dgm:t>
        <a:bodyPr/>
        <a:lstStyle/>
        <a:p>
          <a:r>
            <a:rPr lang="hr-HR" sz="2400" dirty="0"/>
            <a:t>Branitelji utvrde izveli su hrabri juriš iz utvrde </a:t>
          </a:r>
          <a:endParaRPr lang="en-US" sz="2400" dirty="0"/>
        </a:p>
      </dgm:t>
    </dgm:pt>
    <dgm:pt modelId="{40725F20-86C4-4894-A4E2-2290DE153954}" type="parTrans" cxnId="{BC687D17-5730-4980-A8B9-5BEBF82885CF}">
      <dgm:prSet/>
      <dgm:spPr/>
      <dgm:t>
        <a:bodyPr/>
        <a:lstStyle/>
        <a:p>
          <a:endParaRPr lang="en-US"/>
        </a:p>
      </dgm:t>
    </dgm:pt>
    <dgm:pt modelId="{FF7E3059-AA30-4F4D-85F5-CB425D7E7345}" type="sibTrans" cxnId="{BC687D17-5730-4980-A8B9-5BEBF82885CF}">
      <dgm:prSet/>
      <dgm:spPr/>
      <dgm:t>
        <a:bodyPr/>
        <a:lstStyle/>
        <a:p>
          <a:endParaRPr lang="en-US"/>
        </a:p>
      </dgm:t>
    </dgm:pt>
    <dgm:pt modelId="{7B5F61B0-D974-4A98-B995-367F7E87E345}" type="pres">
      <dgm:prSet presAssocID="{A317CC21-D43F-481F-BDBB-03405F5DE9BA}" presName="diagram" presStyleCnt="0">
        <dgm:presLayoutVars>
          <dgm:dir/>
          <dgm:resizeHandles val="exact"/>
        </dgm:presLayoutVars>
      </dgm:prSet>
      <dgm:spPr/>
    </dgm:pt>
    <dgm:pt modelId="{9FB6A25F-30B3-4535-80C6-6D607B753C6F}" type="pres">
      <dgm:prSet presAssocID="{29F1E261-2A1B-4DC0-A231-234AE236B2C2}" presName="node" presStyleLbl="node1" presStyleIdx="0" presStyleCnt="5">
        <dgm:presLayoutVars>
          <dgm:bulletEnabled val="1"/>
        </dgm:presLayoutVars>
      </dgm:prSet>
      <dgm:spPr/>
    </dgm:pt>
    <dgm:pt modelId="{2D49715A-7604-45FE-8DD3-8F6D68F7FFFC}" type="pres">
      <dgm:prSet presAssocID="{3614179A-B8AE-4CB4-9608-4280A931F85A}" presName="sibTrans" presStyleCnt="0"/>
      <dgm:spPr/>
    </dgm:pt>
    <dgm:pt modelId="{AA027172-1644-4326-BFF0-93BE4EAD3174}" type="pres">
      <dgm:prSet presAssocID="{DA83A413-6E51-4320-80B4-50A4FA27E17F}" presName="node" presStyleLbl="node1" presStyleIdx="1" presStyleCnt="5">
        <dgm:presLayoutVars>
          <dgm:bulletEnabled val="1"/>
        </dgm:presLayoutVars>
      </dgm:prSet>
      <dgm:spPr/>
    </dgm:pt>
    <dgm:pt modelId="{4E530982-E417-4C65-8687-A27069D1E51C}" type="pres">
      <dgm:prSet presAssocID="{2DEA86AF-5229-4A02-95EE-881C8B0FE1DF}" presName="sibTrans" presStyleCnt="0"/>
      <dgm:spPr/>
    </dgm:pt>
    <dgm:pt modelId="{B8875C72-B7E1-453C-8314-1F40604620D7}" type="pres">
      <dgm:prSet presAssocID="{5D0C4B7B-39B9-4C08-8340-BDCCF4AD0C49}" presName="node" presStyleLbl="node1" presStyleIdx="2" presStyleCnt="5">
        <dgm:presLayoutVars>
          <dgm:bulletEnabled val="1"/>
        </dgm:presLayoutVars>
      </dgm:prSet>
      <dgm:spPr/>
    </dgm:pt>
    <dgm:pt modelId="{66E98F3B-AD76-4EAC-8FDE-E1C4EB36D2EB}" type="pres">
      <dgm:prSet presAssocID="{AEF1AC8A-B897-40E9-B0B8-90481CB9C5B0}" presName="sibTrans" presStyleCnt="0"/>
      <dgm:spPr/>
    </dgm:pt>
    <dgm:pt modelId="{632175C4-08A6-4499-8C23-A87500322BCA}" type="pres">
      <dgm:prSet presAssocID="{E7899CFC-4A9B-4B28-BBC2-81694B408376}" presName="node" presStyleLbl="node1" presStyleIdx="3" presStyleCnt="5">
        <dgm:presLayoutVars>
          <dgm:bulletEnabled val="1"/>
        </dgm:presLayoutVars>
      </dgm:prSet>
      <dgm:spPr/>
    </dgm:pt>
    <dgm:pt modelId="{590FFDAE-CAF8-41B9-AAD9-6F4B32DF2244}" type="pres">
      <dgm:prSet presAssocID="{667DFDD0-89DB-4863-B43E-78733A3CB9F9}" presName="sibTrans" presStyleCnt="0"/>
      <dgm:spPr/>
    </dgm:pt>
    <dgm:pt modelId="{E82E4D56-F54F-4840-A7EB-F84F095BF8E2}" type="pres">
      <dgm:prSet presAssocID="{733CCC06-033A-4E8E-B47E-E5BC989AF2C1}" presName="node" presStyleLbl="node1" presStyleIdx="4" presStyleCnt="5">
        <dgm:presLayoutVars>
          <dgm:bulletEnabled val="1"/>
        </dgm:presLayoutVars>
      </dgm:prSet>
      <dgm:spPr/>
    </dgm:pt>
  </dgm:ptLst>
  <dgm:cxnLst>
    <dgm:cxn modelId="{BC687D17-5730-4980-A8B9-5BEBF82885CF}" srcId="{A317CC21-D43F-481F-BDBB-03405F5DE9BA}" destId="{733CCC06-033A-4E8E-B47E-E5BC989AF2C1}" srcOrd="4" destOrd="0" parTransId="{40725F20-86C4-4894-A4E2-2290DE153954}" sibTransId="{FF7E3059-AA30-4F4D-85F5-CB425D7E7345}"/>
    <dgm:cxn modelId="{9B1BDF21-0EC6-4B61-A476-ED39695A449A}" srcId="{A317CC21-D43F-481F-BDBB-03405F5DE9BA}" destId="{DA83A413-6E51-4320-80B4-50A4FA27E17F}" srcOrd="1" destOrd="0" parTransId="{8A56853F-CC5F-4302-8CFF-37932542B7BA}" sibTransId="{2DEA86AF-5229-4A02-95EE-881C8B0FE1DF}"/>
    <dgm:cxn modelId="{A055ED2E-C335-4515-B1DF-9C9E28A29F3C}" type="presOf" srcId="{733CCC06-033A-4E8E-B47E-E5BC989AF2C1}" destId="{E82E4D56-F54F-4840-A7EB-F84F095BF8E2}" srcOrd="0" destOrd="0" presId="urn:microsoft.com/office/officeart/2005/8/layout/default"/>
    <dgm:cxn modelId="{82490D6A-8679-4D4F-96C5-BFE042AD818D}" type="presOf" srcId="{DA83A413-6E51-4320-80B4-50A4FA27E17F}" destId="{AA027172-1644-4326-BFF0-93BE4EAD3174}" srcOrd="0" destOrd="0" presId="urn:microsoft.com/office/officeart/2005/8/layout/default"/>
    <dgm:cxn modelId="{89AF7F56-FDD0-47A2-98DB-E6B5C7BD0500}" type="presOf" srcId="{5D0C4B7B-39B9-4C08-8340-BDCCF4AD0C49}" destId="{B8875C72-B7E1-453C-8314-1F40604620D7}" srcOrd="0" destOrd="0" presId="urn:microsoft.com/office/officeart/2005/8/layout/default"/>
    <dgm:cxn modelId="{DFB3A778-ECBA-426A-88DC-3115C756B17D}" type="presOf" srcId="{E7899CFC-4A9B-4B28-BBC2-81694B408376}" destId="{632175C4-08A6-4499-8C23-A87500322BCA}" srcOrd="0" destOrd="0" presId="urn:microsoft.com/office/officeart/2005/8/layout/default"/>
    <dgm:cxn modelId="{8ABCC658-91C7-4442-9F71-68BB2FB3CCC1}" srcId="{A317CC21-D43F-481F-BDBB-03405F5DE9BA}" destId="{E7899CFC-4A9B-4B28-BBC2-81694B408376}" srcOrd="3" destOrd="0" parTransId="{2BF9FCEC-3EB8-4749-AEF2-4A3E72285046}" sibTransId="{667DFDD0-89DB-4863-B43E-78733A3CB9F9}"/>
    <dgm:cxn modelId="{112EDB7B-FBB2-48E0-8772-224D7FDD41CD}" srcId="{A317CC21-D43F-481F-BDBB-03405F5DE9BA}" destId="{29F1E261-2A1B-4DC0-A231-234AE236B2C2}" srcOrd="0" destOrd="0" parTransId="{04E6A723-5719-4976-B240-C68643B8A9B0}" sibTransId="{3614179A-B8AE-4CB4-9608-4280A931F85A}"/>
    <dgm:cxn modelId="{25F95D97-298E-4D8F-AC9D-696284AFDA80}" srcId="{A317CC21-D43F-481F-BDBB-03405F5DE9BA}" destId="{5D0C4B7B-39B9-4C08-8340-BDCCF4AD0C49}" srcOrd="2" destOrd="0" parTransId="{2974AD7C-68CF-4090-BC3E-242BCF11577F}" sibTransId="{AEF1AC8A-B897-40E9-B0B8-90481CB9C5B0}"/>
    <dgm:cxn modelId="{AFFF429D-89D9-42B3-BBE8-2BE598F55CDE}" type="presOf" srcId="{29F1E261-2A1B-4DC0-A231-234AE236B2C2}" destId="{9FB6A25F-30B3-4535-80C6-6D607B753C6F}" srcOrd="0" destOrd="0" presId="urn:microsoft.com/office/officeart/2005/8/layout/default"/>
    <dgm:cxn modelId="{64A2CBEE-ACEB-4203-BDC4-AC1A8C602707}" type="presOf" srcId="{A317CC21-D43F-481F-BDBB-03405F5DE9BA}" destId="{7B5F61B0-D974-4A98-B995-367F7E87E345}" srcOrd="0" destOrd="0" presId="urn:microsoft.com/office/officeart/2005/8/layout/default"/>
    <dgm:cxn modelId="{9597FA0E-F544-4CA2-AF36-493C367FA027}" type="presParOf" srcId="{7B5F61B0-D974-4A98-B995-367F7E87E345}" destId="{9FB6A25F-30B3-4535-80C6-6D607B753C6F}" srcOrd="0" destOrd="0" presId="urn:microsoft.com/office/officeart/2005/8/layout/default"/>
    <dgm:cxn modelId="{49865A60-128B-4E53-96CD-5D787BB274AD}" type="presParOf" srcId="{7B5F61B0-D974-4A98-B995-367F7E87E345}" destId="{2D49715A-7604-45FE-8DD3-8F6D68F7FFFC}" srcOrd="1" destOrd="0" presId="urn:microsoft.com/office/officeart/2005/8/layout/default"/>
    <dgm:cxn modelId="{68F22D87-66BC-4655-AB6F-226237CB6EB4}" type="presParOf" srcId="{7B5F61B0-D974-4A98-B995-367F7E87E345}" destId="{AA027172-1644-4326-BFF0-93BE4EAD3174}" srcOrd="2" destOrd="0" presId="urn:microsoft.com/office/officeart/2005/8/layout/default"/>
    <dgm:cxn modelId="{810835E9-9854-4ADC-95F7-6DEF120AD293}" type="presParOf" srcId="{7B5F61B0-D974-4A98-B995-367F7E87E345}" destId="{4E530982-E417-4C65-8687-A27069D1E51C}" srcOrd="3" destOrd="0" presId="urn:microsoft.com/office/officeart/2005/8/layout/default"/>
    <dgm:cxn modelId="{5CEF50B8-52BE-47D0-93E0-1AD610C92D31}" type="presParOf" srcId="{7B5F61B0-D974-4A98-B995-367F7E87E345}" destId="{B8875C72-B7E1-453C-8314-1F40604620D7}" srcOrd="4" destOrd="0" presId="urn:microsoft.com/office/officeart/2005/8/layout/default"/>
    <dgm:cxn modelId="{7F7BDCBF-3564-4E90-B75F-63991634E58D}" type="presParOf" srcId="{7B5F61B0-D974-4A98-B995-367F7E87E345}" destId="{66E98F3B-AD76-4EAC-8FDE-E1C4EB36D2EB}" srcOrd="5" destOrd="0" presId="urn:microsoft.com/office/officeart/2005/8/layout/default"/>
    <dgm:cxn modelId="{139C51C8-6419-4DD3-9907-E296DC8D6D7B}" type="presParOf" srcId="{7B5F61B0-D974-4A98-B995-367F7E87E345}" destId="{632175C4-08A6-4499-8C23-A87500322BCA}" srcOrd="6" destOrd="0" presId="urn:microsoft.com/office/officeart/2005/8/layout/default"/>
    <dgm:cxn modelId="{64DFE8F6-3F4D-443D-95A5-17F62D7B9C6B}" type="presParOf" srcId="{7B5F61B0-D974-4A98-B995-367F7E87E345}" destId="{590FFDAE-CAF8-41B9-AAD9-6F4B32DF2244}" srcOrd="7" destOrd="0" presId="urn:microsoft.com/office/officeart/2005/8/layout/default"/>
    <dgm:cxn modelId="{E4DC5515-ECB8-43C0-BBC0-A083B9E17475}" type="presParOf" srcId="{7B5F61B0-D974-4A98-B995-367F7E87E345}" destId="{E82E4D56-F54F-4840-A7EB-F84F095BF8E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2F1974-1FEA-4625-B2C3-95B8D2D6DD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878E69-7F0F-4EE2-B697-F924BA89786F}">
      <dgm:prSet/>
      <dgm:spPr/>
      <dgm:t>
        <a:bodyPr/>
        <a:lstStyle/>
        <a:p>
          <a:r>
            <a:rPr lang="hr-HR" dirty="0"/>
            <a:t>Sultan Sulejman Veličanstveni umro prije bitke</a:t>
          </a:r>
          <a:endParaRPr lang="en-US" dirty="0"/>
        </a:p>
      </dgm:t>
    </dgm:pt>
    <dgm:pt modelId="{8962AB5D-D9EB-4CAF-A73F-C2A6EBDFC40E}" type="parTrans" cxnId="{EC05A1AD-BD10-4A4D-A356-2054BC2A286C}">
      <dgm:prSet/>
      <dgm:spPr/>
      <dgm:t>
        <a:bodyPr/>
        <a:lstStyle/>
        <a:p>
          <a:endParaRPr lang="en-US"/>
        </a:p>
      </dgm:t>
    </dgm:pt>
    <dgm:pt modelId="{CED0CA73-C966-4312-BF11-D54499F2EE5B}" type="sibTrans" cxnId="{EC05A1AD-BD10-4A4D-A356-2054BC2A286C}">
      <dgm:prSet/>
      <dgm:spPr/>
      <dgm:t>
        <a:bodyPr/>
        <a:lstStyle/>
        <a:p>
          <a:endParaRPr lang="en-US"/>
        </a:p>
      </dgm:t>
    </dgm:pt>
    <dgm:pt modelId="{8197FBB2-BC6B-46F3-BF6B-46F034B4DB84}">
      <dgm:prSet/>
      <dgm:spPr/>
      <dgm:t>
        <a:bodyPr/>
        <a:lstStyle/>
        <a:p>
          <a:r>
            <a:rPr lang="hr-HR" dirty="0"/>
            <a:t>Osmanlije odustale od pohoda na Beč</a:t>
          </a:r>
          <a:endParaRPr lang="en-US" dirty="0"/>
        </a:p>
      </dgm:t>
    </dgm:pt>
    <dgm:pt modelId="{2B4BBD36-88D9-475C-86A0-688C9A6FD767}" type="parTrans" cxnId="{F3C39E1D-FF42-48CC-B6DF-0FB6B805936C}">
      <dgm:prSet/>
      <dgm:spPr/>
      <dgm:t>
        <a:bodyPr/>
        <a:lstStyle/>
        <a:p>
          <a:endParaRPr lang="en-US"/>
        </a:p>
      </dgm:t>
    </dgm:pt>
    <dgm:pt modelId="{B5FA24E4-4AAB-465F-B633-E4CDAFAB31A2}" type="sibTrans" cxnId="{F3C39E1D-FF42-48CC-B6DF-0FB6B805936C}">
      <dgm:prSet/>
      <dgm:spPr/>
      <dgm:t>
        <a:bodyPr/>
        <a:lstStyle/>
        <a:p>
          <a:endParaRPr lang="en-US"/>
        </a:p>
      </dgm:t>
    </dgm:pt>
    <dgm:pt modelId="{9EDE2D7C-DE84-4EB8-BEB1-579EF89831FE}">
      <dgm:prSet/>
      <dgm:spPr/>
      <dgm:t>
        <a:bodyPr/>
        <a:lstStyle/>
        <a:p>
          <a:r>
            <a:rPr lang="hr-HR" dirty="0"/>
            <a:t>Početak slabljenja osmanlijskih osvajanja u Europi</a:t>
          </a:r>
          <a:endParaRPr lang="en-US" dirty="0"/>
        </a:p>
      </dgm:t>
    </dgm:pt>
    <dgm:pt modelId="{9AB98FAB-073C-422F-AB91-472D8317E512}" type="parTrans" cxnId="{01D68C56-7C23-4005-80BA-9EC3FC9BE0FD}">
      <dgm:prSet/>
      <dgm:spPr/>
      <dgm:t>
        <a:bodyPr/>
        <a:lstStyle/>
        <a:p>
          <a:endParaRPr lang="en-US"/>
        </a:p>
      </dgm:t>
    </dgm:pt>
    <dgm:pt modelId="{40EA484E-C994-465A-8F3A-0F11C2D41336}" type="sibTrans" cxnId="{01D68C56-7C23-4005-80BA-9EC3FC9BE0FD}">
      <dgm:prSet/>
      <dgm:spPr/>
      <dgm:t>
        <a:bodyPr/>
        <a:lstStyle/>
        <a:p>
          <a:endParaRPr lang="en-US"/>
        </a:p>
      </dgm:t>
    </dgm:pt>
    <dgm:pt modelId="{EE33BA00-845E-4F50-BE95-5219FE56B96A}" type="pres">
      <dgm:prSet presAssocID="{8F2F1974-1FEA-4625-B2C3-95B8D2D6DD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21C85A-D987-43EF-B823-ED5962A7D193}" type="pres">
      <dgm:prSet presAssocID="{54878E69-7F0F-4EE2-B697-F924BA89786F}" presName="hierRoot1" presStyleCnt="0"/>
      <dgm:spPr/>
    </dgm:pt>
    <dgm:pt modelId="{05A5007A-8808-4C9C-A979-AB90EFD814EC}" type="pres">
      <dgm:prSet presAssocID="{54878E69-7F0F-4EE2-B697-F924BA89786F}" presName="composite" presStyleCnt="0"/>
      <dgm:spPr/>
    </dgm:pt>
    <dgm:pt modelId="{B8866281-BF6B-4235-A819-AC874169127E}" type="pres">
      <dgm:prSet presAssocID="{54878E69-7F0F-4EE2-B697-F924BA89786F}" presName="background" presStyleLbl="node0" presStyleIdx="0" presStyleCnt="3"/>
      <dgm:spPr/>
    </dgm:pt>
    <dgm:pt modelId="{AA6B5277-B65C-4049-B5B5-13ADCB0B82EC}" type="pres">
      <dgm:prSet presAssocID="{54878E69-7F0F-4EE2-B697-F924BA89786F}" presName="text" presStyleLbl="fgAcc0" presStyleIdx="0" presStyleCnt="3">
        <dgm:presLayoutVars>
          <dgm:chPref val="3"/>
        </dgm:presLayoutVars>
      </dgm:prSet>
      <dgm:spPr/>
    </dgm:pt>
    <dgm:pt modelId="{1D60A200-5FA6-45BA-9C62-B06DDAF2BF66}" type="pres">
      <dgm:prSet presAssocID="{54878E69-7F0F-4EE2-B697-F924BA89786F}" presName="hierChild2" presStyleCnt="0"/>
      <dgm:spPr/>
    </dgm:pt>
    <dgm:pt modelId="{D752FA4B-90D3-4B22-BFB6-57603BCC0D69}" type="pres">
      <dgm:prSet presAssocID="{8197FBB2-BC6B-46F3-BF6B-46F034B4DB84}" presName="hierRoot1" presStyleCnt="0"/>
      <dgm:spPr/>
    </dgm:pt>
    <dgm:pt modelId="{E8CFD30B-161E-4267-A884-22BF70DA87FE}" type="pres">
      <dgm:prSet presAssocID="{8197FBB2-BC6B-46F3-BF6B-46F034B4DB84}" presName="composite" presStyleCnt="0"/>
      <dgm:spPr/>
    </dgm:pt>
    <dgm:pt modelId="{966CBCA7-CBD0-49FC-98A5-354A250135FB}" type="pres">
      <dgm:prSet presAssocID="{8197FBB2-BC6B-46F3-BF6B-46F034B4DB84}" presName="background" presStyleLbl="node0" presStyleIdx="1" presStyleCnt="3"/>
      <dgm:spPr/>
    </dgm:pt>
    <dgm:pt modelId="{030B52CA-DD04-43C0-B8E7-B43D987D0647}" type="pres">
      <dgm:prSet presAssocID="{8197FBB2-BC6B-46F3-BF6B-46F034B4DB84}" presName="text" presStyleLbl="fgAcc0" presStyleIdx="1" presStyleCnt="3">
        <dgm:presLayoutVars>
          <dgm:chPref val="3"/>
        </dgm:presLayoutVars>
      </dgm:prSet>
      <dgm:spPr/>
    </dgm:pt>
    <dgm:pt modelId="{6B8D79A0-9F79-41B4-81F9-87FC7A2EAEF5}" type="pres">
      <dgm:prSet presAssocID="{8197FBB2-BC6B-46F3-BF6B-46F034B4DB84}" presName="hierChild2" presStyleCnt="0"/>
      <dgm:spPr/>
    </dgm:pt>
    <dgm:pt modelId="{4809CEB0-2683-4204-BF41-69AD885830DA}" type="pres">
      <dgm:prSet presAssocID="{9EDE2D7C-DE84-4EB8-BEB1-579EF89831FE}" presName="hierRoot1" presStyleCnt="0"/>
      <dgm:spPr/>
    </dgm:pt>
    <dgm:pt modelId="{FEBEA9CD-33B7-4F6F-9B77-F0BC35A8CACD}" type="pres">
      <dgm:prSet presAssocID="{9EDE2D7C-DE84-4EB8-BEB1-579EF89831FE}" presName="composite" presStyleCnt="0"/>
      <dgm:spPr/>
    </dgm:pt>
    <dgm:pt modelId="{68870205-6BEA-4CDA-A511-D8343F50C0BB}" type="pres">
      <dgm:prSet presAssocID="{9EDE2D7C-DE84-4EB8-BEB1-579EF89831FE}" presName="background" presStyleLbl="node0" presStyleIdx="2" presStyleCnt="3"/>
      <dgm:spPr/>
    </dgm:pt>
    <dgm:pt modelId="{2AC941CD-A27B-4B31-BAD5-F7772A1EDE26}" type="pres">
      <dgm:prSet presAssocID="{9EDE2D7C-DE84-4EB8-BEB1-579EF89831FE}" presName="text" presStyleLbl="fgAcc0" presStyleIdx="2" presStyleCnt="3">
        <dgm:presLayoutVars>
          <dgm:chPref val="3"/>
        </dgm:presLayoutVars>
      </dgm:prSet>
      <dgm:spPr/>
    </dgm:pt>
    <dgm:pt modelId="{DFCA3C98-958D-461B-9374-871F96D4E844}" type="pres">
      <dgm:prSet presAssocID="{9EDE2D7C-DE84-4EB8-BEB1-579EF89831FE}" presName="hierChild2" presStyleCnt="0"/>
      <dgm:spPr/>
    </dgm:pt>
  </dgm:ptLst>
  <dgm:cxnLst>
    <dgm:cxn modelId="{F3C39E1D-FF42-48CC-B6DF-0FB6B805936C}" srcId="{8F2F1974-1FEA-4625-B2C3-95B8D2D6DD92}" destId="{8197FBB2-BC6B-46F3-BF6B-46F034B4DB84}" srcOrd="1" destOrd="0" parTransId="{2B4BBD36-88D9-475C-86A0-688C9A6FD767}" sibTransId="{B5FA24E4-4AAB-465F-B633-E4CDAFAB31A2}"/>
    <dgm:cxn modelId="{583E884D-BEB8-493F-A1D7-DA15483406CD}" type="presOf" srcId="{9EDE2D7C-DE84-4EB8-BEB1-579EF89831FE}" destId="{2AC941CD-A27B-4B31-BAD5-F7772A1EDE26}" srcOrd="0" destOrd="0" presId="urn:microsoft.com/office/officeart/2005/8/layout/hierarchy1"/>
    <dgm:cxn modelId="{01D68C56-7C23-4005-80BA-9EC3FC9BE0FD}" srcId="{8F2F1974-1FEA-4625-B2C3-95B8D2D6DD92}" destId="{9EDE2D7C-DE84-4EB8-BEB1-579EF89831FE}" srcOrd="2" destOrd="0" parTransId="{9AB98FAB-073C-422F-AB91-472D8317E512}" sibTransId="{40EA484E-C994-465A-8F3A-0F11C2D41336}"/>
    <dgm:cxn modelId="{A38A1389-23B9-429E-8010-3BD30283C915}" type="presOf" srcId="{8F2F1974-1FEA-4625-B2C3-95B8D2D6DD92}" destId="{EE33BA00-845E-4F50-BE95-5219FE56B96A}" srcOrd="0" destOrd="0" presId="urn:microsoft.com/office/officeart/2005/8/layout/hierarchy1"/>
    <dgm:cxn modelId="{EC05A1AD-BD10-4A4D-A356-2054BC2A286C}" srcId="{8F2F1974-1FEA-4625-B2C3-95B8D2D6DD92}" destId="{54878E69-7F0F-4EE2-B697-F924BA89786F}" srcOrd="0" destOrd="0" parTransId="{8962AB5D-D9EB-4CAF-A73F-C2A6EBDFC40E}" sibTransId="{CED0CA73-C966-4312-BF11-D54499F2EE5B}"/>
    <dgm:cxn modelId="{854598E7-7717-4BC8-BCB3-444A86C904D1}" type="presOf" srcId="{8197FBB2-BC6B-46F3-BF6B-46F034B4DB84}" destId="{030B52CA-DD04-43C0-B8E7-B43D987D0647}" srcOrd="0" destOrd="0" presId="urn:microsoft.com/office/officeart/2005/8/layout/hierarchy1"/>
    <dgm:cxn modelId="{17E696EE-DAAA-4A4C-8845-0C60AC91BFDB}" type="presOf" srcId="{54878E69-7F0F-4EE2-B697-F924BA89786F}" destId="{AA6B5277-B65C-4049-B5B5-13ADCB0B82EC}" srcOrd="0" destOrd="0" presId="urn:microsoft.com/office/officeart/2005/8/layout/hierarchy1"/>
    <dgm:cxn modelId="{FC8491DA-1524-419E-9F90-2829A481DB0A}" type="presParOf" srcId="{EE33BA00-845E-4F50-BE95-5219FE56B96A}" destId="{E421C85A-D987-43EF-B823-ED5962A7D193}" srcOrd="0" destOrd="0" presId="urn:microsoft.com/office/officeart/2005/8/layout/hierarchy1"/>
    <dgm:cxn modelId="{94F640E5-4C7B-4A27-9732-F5C4D893034E}" type="presParOf" srcId="{E421C85A-D987-43EF-B823-ED5962A7D193}" destId="{05A5007A-8808-4C9C-A979-AB90EFD814EC}" srcOrd="0" destOrd="0" presId="urn:microsoft.com/office/officeart/2005/8/layout/hierarchy1"/>
    <dgm:cxn modelId="{AA2D49F1-831B-43ED-9B7A-FC8898DB0C44}" type="presParOf" srcId="{05A5007A-8808-4C9C-A979-AB90EFD814EC}" destId="{B8866281-BF6B-4235-A819-AC874169127E}" srcOrd="0" destOrd="0" presId="urn:microsoft.com/office/officeart/2005/8/layout/hierarchy1"/>
    <dgm:cxn modelId="{10FA3CFF-2D4B-4EC8-91C8-ADFD585C5726}" type="presParOf" srcId="{05A5007A-8808-4C9C-A979-AB90EFD814EC}" destId="{AA6B5277-B65C-4049-B5B5-13ADCB0B82EC}" srcOrd="1" destOrd="0" presId="urn:microsoft.com/office/officeart/2005/8/layout/hierarchy1"/>
    <dgm:cxn modelId="{0A62148D-E649-4F0F-B876-F8C55C904658}" type="presParOf" srcId="{E421C85A-D987-43EF-B823-ED5962A7D193}" destId="{1D60A200-5FA6-45BA-9C62-B06DDAF2BF66}" srcOrd="1" destOrd="0" presId="urn:microsoft.com/office/officeart/2005/8/layout/hierarchy1"/>
    <dgm:cxn modelId="{CB5AFDEE-B4C6-44D3-816E-1098415DAE32}" type="presParOf" srcId="{EE33BA00-845E-4F50-BE95-5219FE56B96A}" destId="{D752FA4B-90D3-4B22-BFB6-57603BCC0D69}" srcOrd="1" destOrd="0" presId="urn:microsoft.com/office/officeart/2005/8/layout/hierarchy1"/>
    <dgm:cxn modelId="{0BF27954-B6D6-42ED-88A6-A9F86240BAE6}" type="presParOf" srcId="{D752FA4B-90D3-4B22-BFB6-57603BCC0D69}" destId="{E8CFD30B-161E-4267-A884-22BF70DA87FE}" srcOrd="0" destOrd="0" presId="urn:microsoft.com/office/officeart/2005/8/layout/hierarchy1"/>
    <dgm:cxn modelId="{DE3B596B-18F8-4A5C-AA60-5DA36453C751}" type="presParOf" srcId="{E8CFD30B-161E-4267-A884-22BF70DA87FE}" destId="{966CBCA7-CBD0-49FC-98A5-354A250135FB}" srcOrd="0" destOrd="0" presId="urn:microsoft.com/office/officeart/2005/8/layout/hierarchy1"/>
    <dgm:cxn modelId="{90DAEFB8-CCA0-4B6E-A55E-F167A1F65337}" type="presParOf" srcId="{E8CFD30B-161E-4267-A884-22BF70DA87FE}" destId="{030B52CA-DD04-43C0-B8E7-B43D987D0647}" srcOrd="1" destOrd="0" presId="urn:microsoft.com/office/officeart/2005/8/layout/hierarchy1"/>
    <dgm:cxn modelId="{EA345C20-9FA0-4878-A137-5861ECB3484C}" type="presParOf" srcId="{D752FA4B-90D3-4B22-BFB6-57603BCC0D69}" destId="{6B8D79A0-9F79-41B4-81F9-87FC7A2EAEF5}" srcOrd="1" destOrd="0" presId="urn:microsoft.com/office/officeart/2005/8/layout/hierarchy1"/>
    <dgm:cxn modelId="{A4E2151E-9509-466D-86CC-84C5CDC11E9C}" type="presParOf" srcId="{EE33BA00-845E-4F50-BE95-5219FE56B96A}" destId="{4809CEB0-2683-4204-BF41-69AD885830DA}" srcOrd="2" destOrd="0" presId="urn:microsoft.com/office/officeart/2005/8/layout/hierarchy1"/>
    <dgm:cxn modelId="{CE7AFDB4-4C68-417C-8287-4B13EC94B083}" type="presParOf" srcId="{4809CEB0-2683-4204-BF41-69AD885830DA}" destId="{FEBEA9CD-33B7-4F6F-9B77-F0BC35A8CACD}" srcOrd="0" destOrd="0" presId="urn:microsoft.com/office/officeart/2005/8/layout/hierarchy1"/>
    <dgm:cxn modelId="{99E375B1-8ADE-4A12-8A6A-B0C74257C829}" type="presParOf" srcId="{FEBEA9CD-33B7-4F6F-9B77-F0BC35A8CACD}" destId="{68870205-6BEA-4CDA-A511-D8343F50C0BB}" srcOrd="0" destOrd="0" presId="urn:microsoft.com/office/officeart/2005/8/layout/hierarchy1"/>
    <dgm:cxn modelId="{BAFE75BB-0320-40DE-8424-7A1E7FF6F3ED}" type="presParOf" srcId="{FEBEA9CD-33B7-4F6F-9B77-F0BC35A8CACD}" destId="{2AC941CD-A27B-4B31-BAD5-F7772A1EDE26}" srcOrd="1" destOrd="0" presId="urn:microsoft.com/office/officeart/2005/8/layout/hierarchy1"/>
    <dgm:cxn modelId="{493B7398-35B0-4B8A-BC4F-FD1D69DB4CA1}" type="presParOf" srcId="{4809CEB0-2683-4204-BF41-69AD885830DA}" destId="{DFCA3C98-958D-461B-9374-871F96D4E8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50"/>
          <a:ext cx="5961345" cy="891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Kralj </a:t>
          </a:r>
          <a:r>
            <a:rPr lang="hr-HR" sz="2400" kern="1200" dirty="0" err="1"/>
            <a:t>Ludovik</a:t>
          </a:r>
          <a:r>
            <a:rPr lang="hr-HR" sz="2400" kern="1200" dirty="0"/>
            <a:t> II. </a:t>
          </a:r>
          <a:r>
            <a:rPr lang="hr-HR" sz="2400" kern="1200" dirty="0" err="1"/>
            <a:t>Jagelović</a:t>
          </a:r>
          <a:r>
            <a:rPr lang="hr-HR" sz="2400" kern="1200" dirty="0"/>
            <a:t> i pitanje nasljeđa prijestolja</a:t>
          </a:r>
          <a:endParaRPr lang="en-US" sz="2400" kern="1200" dirty="0"/>
        </a:p>
      </dsp:txBody>
      <dsp:txXfrm>
        <a:off x="43495" y="43845"/>
        <a:ext cx="5874355" cy="804015"/>
      </dsp:txXfrm>
    </dsp:sp>
    <dsp:sp modelId="{3CE27C1C-07D6-496A-84FD-DC0EE00A38AB}">
      <dsp:nvSpPr>
        <dsp:cNvPr id="0" name=""/>
        <dsp:cNvSpPr/>
      </dsp:nvSpPr>
      <dsp:spPr>
        <a:xfrm>
          <a:off x="0" y="904729"/>
          <a:ext cx="5961345" cy="89100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Ugarsko plemstvo predlaže Ivana </a:t>
          </a:r>
          <a:r>
            <a:rPr lang="hr-HR" sz="2400" kern="1200" dirty="0" err="1"/>
            <a:t>Zapolju</a:t>
          </a:r>
          <a:r>
            <a:rPr lang="hr-HR" sz="2400" kern="1200" dirty="0"/>
            <a:t> za kralja</a:t>
          </a:r>
          <a:endParaRPr lang="en-US" sz="2400" kern="1200" dirty="0"/>
        </a:p>
      </dsp:txBody>
      <dsp:txXfrm>
        <a:off x="43495" y="948224"/>
        <a:ext cx="5874355" cy="804015"/>
      </dsp:txXfrm>
    </dsp:sp>
    <dsp:sp modelId="{1FD028BF-10BE-4DAB-B386-CEB7828E3942}">
      <dsp:nvSpPr>
        <dsp:cNvPr id="0" name=""/>
        <dsp:cNvSpPr/>
      </dsp:nvSpPr>
      <dsp:spPr>
        <a:xfrm>
          <a:off x="0" y="1809108"/>
          <a:ext cx="5961345" cy="89100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Ferdinand I. Habsburški drugi kandidat za prijestolje</a:t>
          </a:r>
          <a:endParaRPr lang="en-US" sz="2400" kern="1200" dirty="0"/>
        </a:p>
      </dsp:txBody>
      <dsp:txXfrm>
        <a:off x="43495" y="1852603"/>
        <a:ext cx="5874355" cy="804015"/>
      </dsp:txXfrm>
    </dsp:sp>
    <dsp:sp modelId="{776A86EA-3FE6-4629-BC93-97D5199C2263}">
      <dsp:nvSpPr>
        <dsp:cNvPr id="0" name=""/>
        <dsp:cNvSpPr/>
      </dsp:nvSpPr>
      <dsp:spPr>
        <a:xfrm>
          <a:off x="0" y="2713486"/>
          <a:ext cx="5961345" cy="89100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Podjela hrvatskog plemstva na dva tabora</a:t>
          </a:r>
          <a:endParaRPr lang="en-US" sz="2400" kern="1200" dirty="0"/>
        </a:p>
      </dsp:txBody>
      <dsp:txXfrm>
        <a:off x="43495" y="2756981"/>
        <a:ext cx="5874355" cy="804015"/>
      </dsp:txXfrm>
    </dsp:sp>
    <dsp:sp modelId="{12530016-79C3-405C-92F2-570EB7712F23}">
      <dsp:nvSpPr>
        <dsp:cNvPr id="0" name=""/>
        <dsp:cNvSpPr/>
      </dsp:nvSpPr>
      <dsp:spPr>
        <a:xfrm>
          <a:off x="0" y="3617865"/>
          <a:ext cx="5961345" cy="89100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Slavonsko plemstvo staje na stranu Ivana </a:t>
          </a:r>
          <a:r>
            <a:rPr lang="hr-HR" sz="2400" kern="1200" dirty="0" err="1"/>
            <a:t>Zapolje</a:t>
          </a:r>
          <a:endParaRPr lang="en-US" sz="2400" kern="1200" dirty="0"/>
        </a:p>
      </dsp:txBody>
      <dsp:txXfrm>
        <a:off x="43495" y="3661360"/>
        <a:ext cx="5874355" cy="804015"/>
      </dsp:txXfrm>
    </dsp:sp>
    <dsp:sp modelId="{7EB45DE6-46C2-4A5A-B8AC-584936DB10A5}">
      <dsp:nvSpPr>
        <dsp:cNvPr id="0" name=""/>
        <dsp:cNvSpPr/>
      </dsp:nvSpPr>
      <dsp:spPr>
        <a:xfrm>
          <a:off x="0" y="4522244"/>
          <a:ext cx="5961345" cy="8910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Hrvatsko plemstvo južno od Save opredijelilo se za Ferdinanda</a:t>
          </a:r>
          <a:endParaRPr lang="en-US" sz="2400" kern="1200" dirty="0"/>
        </a:p>
      </dsp:txBody>
      <dsp:txXfrm>
        <a:off x="43495" y="4565739"/>
        <a:ext cx="5874355" cy="8040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29570-4C9F-475F-8E73-8D10858EFD29}">
      <dsp:nvSpPr>
        <dsp:cNvPr id="0" name=""/>
        <dsp:cNvSpPr/>
      </dsp:nvSpPr>
      <dsp:spPr>
        <a:xfrm>
          <a:off x="0" y="1211"/>
          <a:ext cx="10119359" cy="6183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Hasan-paša </a:t>
          </a:r>
          <a:r>
            <a:rPr lang="hr-HR" sz="2400" kern="1200" dirty="0" err="1"/>
            <a:t>Predojević</a:t>
          </a:r>
          <a:r>
            <a:rPr lang="hr-HR" sz="2400" kern="1200" dirty="0"/>
            <a:t> potkraj XVI. st. prodire u Hrvatsku i pokušava osvojiti Zagreb</a:t>
          </a:r>
          <a:endParaRPr lang="en-US" sz="2400" kern="1200" dirty="0"/>
        </a:p>
      </dsp:txBody>
      <dsp:txXfrm>
        <a:off x="30186" y="31397"/>
        <a:ext cx="10058987" cy="557991"/>
      </dsp:txXfrm>
    </dsp:sp>
    <dsp:sp modelId="{CE440022-B7C4-47A1-9EAC-EE55F440D560}">
      <dsp:nvSpPr>
        <dsp:cNvPr id="0" name=""/>
        <dsp:cNvSpPr/>
      </dsp:nvSpPr>
      <dsp:spPr>
        <a:xfrm>
          <a:off x="0" y="628855"/>
          <a:ext cx="10119359" cy="61836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Osniva grad Petrinju iz koje strateški napada utvrdu Sisak</a:t>
          </a:r>
          <a:endParaRPr lang="en-US" sz="2400" kern="1200" dirty="0"/>
        </a:p>
      </dsp:txBody>
      <dsp:txXfrm>
        <a:off x="30186" y="659041"/>
        <a:ext cx="10058987" cy="557991"/>
      </dsp:txXfrm>
    </dsp:sp>
    <dsp:sp modelId="{E106BB60-BF37-4821-BF67-DBF4BEF72E86}">
      <dsp:nvSpPr>
        <dsp:cNvPr id="0" name=""/>
        <dsp:cNvSpPr/>
      </dsp:nvSpPr>
      <dsp:spPr>
        <a:xfrm>
          <a:off x="0" y="1256500"/>
          <a:ext cx="10119359" cy="61836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Bitka za Sisak 1593. godine – poraz osmanlijske vojske</a:t>
          </a:r>
          <a:endParaRPr lang="en-US" sz="2400" kern="1200" dirty="0"/>
        </a:p>
      </dsp:txBody>
      <dsp:txXfrm>
        <a:off x="30186" y="1286686"/>
        <a:ext cx="10058987" cy="557991"/>
      </dsp:txXfrm>
    </dsp:sp>
    <dsp:sp modelId="{35147FD6-4BB4-455C-BC55-1E3C862FDD51}">
      <dsp:nvSpPr>
        <dsp:cNvPr id="0" name=""/>
        <dsp:cNvSpPr/>
      </dsp:nvSpPr>
      <dsp:spPr>
        <a:xfrm>
          <a:off x="0" y="1884144"/>
          <a:ext cx="10119359" cy="61836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obrani Siska se osobito istaknuo hrvatski ban Toma </a:t>
          </a:r>
          <a:r>
            <a:rPr lang="hr-HR" sz="2400" kern="1200" dirty="0" err="1"/>
            <a:t>Erd</a:t>
          </a:r>
          <a:r>
            <a:rPr lang="hr-HR" sz="2400" kern="1200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ödy</a:t>
          </a:r>
          <a:endParaRPr lang="hr-HR" sz="2400" kern="1200" dirty="0">
            <a:latin typeface="Yu Gothic Medium" panose="020B0500000000000000" pitchFamily="34" charset="-128"/>
            <a:ea typeface="Yu Gothic Medium" panose="020B0500000000000000" pitchFamily="34" charset="-128"/>
          </a:endParaRPr>
        </a:p>
      </dsp:txBody>
      <dsp:txXfrm>
        <a:off x="30186" y="1914330"/>
        <a:ext cx="10058987" cy="557991"/>
      </dsp:txXfrm>
    </dsp:sp>
    <dsp:sp modelId="{5B56A75A-47C5-431A-A090-A94B6D687A52}">
      <dsp:nvSpPr>
        <dsp:cNvPr id="0" name=""/>
        <dsp:cNvSpPr/>
      </dsp:nvSpPr>
      <dsp:spPr>
        <a:xfrm>
          <a:off x="0" y="2511789"/>
          <a:ext cx="10119359" cy="61836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Bitka prekretnica u ratovima s Osmanlijama</a:t>
          </a:r>
        </a:p>
      </dsp:txBody>
      <dsp:txXfrm>
        <a:off x="30186" y="2541975"/>
        <a:ext cx="10058987" cy="5579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415465"/>
          <a:ext cx="658926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Iseljavanje stanovništva u sigurnija područja</a:t>
          </a:r>
          <a:endParaRPr lang="en-US" sz="2100" kern="1200" dirty="0"/>
        </a:p>
      </dsp:txBody>
      <dsp:txXfrm>
        <a:off x="40724" y="456189"/>
        <a:ext cx="6507812" cy="752780"/>
      </dsp:txXfrm>
    </dsp:sp>
    <dsp:sp modelId="{1587B60D-EAA9-43B6-BC14-D4D42EE66A77}">
      <dsp:nvSpPr>
        <dsp:cNvPr id="0" name=""/>
        <dsp:cNvSpPr/>
      </dsp:nvSpPr>
      <dsp:spPr>
        <a:xfrm>
          <a:off x="0" y="1310174"/>
          <a:ext cx="6589260" cy="834228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Iseljavanja u susjedne zemlje – Italiju, Mađarsku, Austriju, Slovačku, Moravsku i Rumunjsku</a:t>
          </a:r>
          <a:endParaRPr lang="en-US" sz="2100" kern="1200" dirty="0"/>
        </a:p>
      </dsp:txBody>
      <dsp:txXfrm>
        <a:off x="40724" y="1350898"/>
        <a:ext cx="6507812" cy="752780"/>
      </dsp:txXfrm>
    </dsp:sp>
    <dsp:sp modelId="{044E1C2C-5B0B-4418-8364-4A59B410ABAA}">
      <dsp:nvSpPr>
        <dsp:cNvPr id="0" name=""/>
        <dsp:cNvSpPr/>
      </dsp:nvSpPr>
      <dsp:spPr>
        <a:xfrm>
          <a:off x="0" y="2204882"/>
          <a:ext cx="6589260" cy="83422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Najpoznatiji danas su Gradišćanski i Moliški Hrvati</a:t>
          </a:r>
          <a:endParaRPr lang="en-US" sz="2100" kern="1200" dirty="0"/>
        </a:p>
      </dsp:txBody>
      <dsp:txXfrm>
        <a:off x="40724" y="2245606"/>
        <a:ext cx="6507812" cy="752780"/>
      </dsp:txXfrm>
    </dsp:sp>
    <dsp:sp modelId="{04E742B2-3AAF-4367-8D97-C974514365F6}">
      <dsp:nvSpPr>
        <dsp:cNvPr id="0" name=""/>
        <dsp:cNvSpPr/>
      </dsp:nvSpPr>
      <dsp:spPr>
        <a:xfrm>
          <a:off x="0" y="3099590"/>
          <a:ext cx="6589260" cy="834228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Osmanlijska pustošenja dovela u nekim područjima do promjene u narodnosnom i vjerskom sastavu stanovništva</a:t>
          </a:r>
          <a:endParaRPr lang="en-US" sz="2100" kern="1200" dirty="0"/>
        </a:p>
      </dsp:txBody>
      <dsp:txXfrm>
        <a:off x="40724" y="3140314"/>
        <a:ext cx="6507812" cy="752780"/>
      </dsp:txXfrm>
    </dsp:sp>
    <dsp:sp modelId="{6BBE4D1A-3DE7-49A4-B058-97B0C193ABD8}">
      <dsp:nvSpPr>
        <dsp:cNvPr id="0" name=""/>
        <dsp:cNvSpPr/>
      </dsp:nvSpPr>
      <dsp:spPr>
        <a:xfrm>
          <a:off x="0" y="3994298"/>
          <a:ext cx="6589260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Posljedica promjena smanjenje broja stanovnika, te gospodarsko, kulturno i političko slabljenje Hrvatske</a:t>
          </a:r>
          <a:endParaRPr lang="en-US" sz="2100" kern="1200" dirty="0"/>
        </a:p>
      </dsp:txBody>
      <dsp:txXfrm>
        <a:off x="40724" y="4035022"/>
        <a:ext cx="6507812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735"/>
          <a:ext cx="7037387" cy="900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Građanski rat i slabljenje obrambene snage Hrvatske prema Osmanskom Carstvu</a:t>
          </a:r>
          <a:endParaRPr lang="en-US" sz="2400" kern="1200" dirty="0"/>
        </a:p>
      </dsp:txBody>
      <dsp:txXfrm>
        <a:off x="43953" y="46688"/>
        <a:ext cx="6949481" cy="812468"/>
      </dsp:txXfrm>
    </dsp:sp>
    <dsp:sp modelId="{5E643A14-5FB4-4C71-B5BC-28989090B91E}">
      <dsp:nvSpPr>
        <dsp:cNvPr id="0" name=""/>
        <dsp:cNvSpPr/>
      </dsp:nvSpPr>
      <dsp:spPr>
        <a:xfrm>
          <a:off x="0" y="916623"/>
          <a:ext cx="7037387" cy="90037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Ivan </a:t>
          </a:r>
          <a:r>
            <a:rPr lang="hr-HR" sz="2400" kern="1200" dirty="0" err="1"/>
            <a:t>Zapolja</a:t>
          </a:r>
          <a:r>
            <a:rPr lang="hr-HR" sz="2400" kern="1200" dirty="0"/>
            <a:t> se okrunio krunom sv. Stjepana</a:t>
          </a:r>
          <a:endParaRPr lang="en-US" sz="2400" kern="1200" dirty="0"/>
        </a:p>
      </dsp:txBody>
      <dsp:txXfrm>
        <a:off x="43953" y="960576"/>
        <a:ext cx="6949481" cy="812468"/>
      </dsp:txXfrm>
    </dsp:sp>
    <dsp:sp modelId="{2EE57C61-9334-4FC7-AE70-38046EBBFD28}">
      <dsp:nvSpPr>
        <dsp:cNvPr id="0" name=""/>
        <dsp:cNvSpPr/>
      </dsp:nvSpPr>
      <dsp:spPr>
        <a:xfrm>
          <a:off x="0" y="1830512"/>
          <a:ext cx="7037387" cy="90037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Ferdinand I. se u Požunu proglasio ugarskim kraljem i </a:t>
          </a:r>
          <a:r>
            <a:rPr lang="hr-HR" sz="2400" kern="1200" dirty="0" err="1"/>
            <a:t>Zapoljinu</a:t>
          </a:r>
          <a:r>
            <a:rPr lang="hr-HR" sz="2400" kern="1200" dirty="0"/>
            <a:t> krunidbu proglasio nevaljalom</a:t>
          </a:r>
          <a:endParaRPr lang="en-US" sz="2400" kern="1200" dirty="0"/>
        </a:p>
      </dsp:txBody>
      <dsp:txXfrm>
        <a:off x="43953" y="1874465"/>
        <a:ext cx="6949481" cy="812468"/>
      </dsp:txXfrm>
    </dsp:sp>
    <dsp:sp modelId="{4CF73108-3444-4921-8B29-080A02D159F3}">
      <dsp:nvSpPr>
        <dsp:cNvPr id="0" name=""/>
        <dsp:cNvSpPr/>
      </dsp:nvSpPr>
      <dsp:spPr>
        <a:xfrm>
          <a:off x="0" y="2744400"/>
          <a:ext cx="7037387" cy="90037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Sabor u Cetinu 1. siječnja 1527. godine za kralja jednoglasno izabran Ferdinand I.</a:t>
          </a:r>
          <a:endParaRPr lang="en-US" sz="2400" kern="1200" dirty="0"/>
        </a:p>
      </dsp:txBody>
      <dsp:txXfrm>
        <a:off x="43953" y="2788353"/>
        <a:ext cx="6949481" cy="812468"/>
      </dsp:txXfrm>
    </dsp:sp>
    <dsp:sp modelId="{A670FB90-1B76-4464-AF49-D59445D6A559}">
      <dsp:nvSpPr>
        <dsp:cNvPr id="0" name=""/>
        <dsp:cNvSpPr/>
      </dsp:nvSpPr>
      <dsp:spPr>
        <a:xfrm>
          <a:off x="0" y="3658289"/>
          <a:ext cx="7037387" cy="90037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Plemstvu zajamčene povlastice, vojna pomoć i obrana od osmanlijskih napada</a:t>
          </a:r>
          <a:endParaRPr lang="en-US" sz="2400" kern="1200" dirty="0"/>
        </a:p>
      </dsp:txBody>
      <dsp:txXfrm>
        <a:off x="43953" y="3702242"/>
        <a:ext cx="6949481" cy="812468"/>
      </dsp:txXfrm>
    </dsp:sp>
    <dsp:sp modelId="{EC2DFCDA-6655-4C30-91D2-457E2F5B8337}">
      <dsp:nvSpPr>
        <dsp:cNvPr id="0" name=""/>
        <dsp:cNvSpPr/>
      </dsp:nvSpPr>
      <dsp:spPr>
        <a:xfrm>
          <a:off x="0" y="4572177"/>
          <a:ext cx="7037387" cy="9003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Isprava o izboru novoga kralja ovjerena prvi put hrvatskim grbom - šahovnicom</a:t>
          </a:r>
          <a:endParaRPr lang="en-US" sz="2400" kern="1200" dirty="0"/>
        </a:p>
      </dsp:txBody>
      <dsp:txXfrm>
        <a:off x="43953" y="4616130"/>
        <a:ext cx="6949481" cy="812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Slavonski sabor u Dubravi pokraj Čazme 6. siječnja 1527. godine bira Ivana </a:t>
          </a:r>
          <a:r>
            <a:rPr lang="hr-HR" sz="2400" kern="1200" dirty="0" err="1"/>
            <a:t>Zapolju</a:t>
          </a:r>
          <a:r>
            <a:rPr lang="hr-HR" sz="2400" kern="1200" dirty="0"/>
            <a:t> za kralja</a:t>
          </a:r>
        </a:p>
      </dsp:txBody>
      <dsp:txXfrm>
        <a:off x="47519" y="52042"/>
        <a:ext cx="6942349" cy="878402"/>
      </dsp:txXfrm>
    </dsp:sp>
    <dsp:sp modelId="{31FC8EAB-9D62-429A-82FF-E72A832ACBBB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Odgovor na sabor u Cetinu i izbijanje građanskog rata</a:t>
          </a:r>
        </a:p>
      </dsp:txBody>
      <dsp:txXfrm>
        <a:off x="47519" y="1175242"/>
        <a:ext cx="6942349" cy="878402"/>
      </dsp:txXfrm>
    </dsp:sp>
    <dsp:sp modelId="{FD284B75-E95F-467C-876F-543B4CB0FAD2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Pobjeda Ferdinandove vojske i slabljenje moći </a:t>
          </a:r>
          <a:r>
            <a:rPr lang="hr-HR" sz="2400" kern="1200" dirty="0" err="1"/>
            <a:t>Zapolje</a:t>
          </a:r>
          <a:endParaRPr lang="hr-HR" sz="2400" kern="1200" dirty="0"/>
        </a:p>
      </dsp:txBody>
      <dsp:txXfrm>
        <a:off x="47519" y="2298442"/>
        <a:ext cx="6942349" cy="878402"/>
      </dsp:txXfrm>
    </dsp:sp>
    <dsp:sp modelId="{EA76E32C-9D8A-4880-908A-01A2094F61D7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Zapolja</a:t>
          </a:r>
          <a:r>
            <a:rPr lang="hr-HR" sz="2400" kern="1200" dirty="0"/>
            <a:t> traži pomoć od Sulejmana Veličanstvenog koji ga prihvaća kao vazala</a:t>
          </a:r>
        </a:p>
      </dsp:txBody>
      <dsp:txXfrm>
        <a:off x="47519" y="3421642"/>
        <a:ext cx="6942349" cy="878402"/>
      </dsp:txXfrm>
    </dsp:sp>
    <dsp:sp modelId="{85310A11-4573-4BF6-95F3-95E67AC6890F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Savez s osmanlijama još više oslabio </a:t>
          </a:r>
          <a:r>
            <a:rPr lang="hr-HR" sz="2400" kern="1200" dirty="0" err="1"/>
            <a:t>Zapoljin</a:t>
          </a:r>
          <a:r>
            <a:rPr lang="hr-HR" sz="2400" kern="1200" dirty="0"/>
            <a:t> položaj </a:t>
          </a:r>
        </a:p>
      </dsp:txBody>
      <dsp:txXfrm>
        <a:off x="47519" y="4544842"/>
        <a:ext cx="6942349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14360"/>
          <a:ext cx="5961345" cy="13267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Sklapanje sporazuma s Ferdinandom kojemu su pripale Hrvatska i Slavonija, a </a:t>
          </a:r>
          <a:r>
            <a:rPr lang="hr-HR" sz="2400" kern="1200" dirty="0" err="1"/>
            <a:t>Zapolji</a:t>
          </a:r>
          <a:r>
            <a:rPr lang="hr-HR" sz="2400" kern="1200" dirty="0"/>
            <a:t> Ugarska</a:t>
          </a:r>
          <a:endParaRPr lang="en-US" sz="2400" kern="1200" dirty="0"/>
        </a:p>
      </dsp:txBody>
      <dsp:txXfrm>
        <a:off x="64768" y="79128"/>
        <a:ext cx="5831809" cy="1197243"/>
      </dsp:txXfrm>
    </dsp:sp>
    <dsp:sp modelId="{D9D32E35-0F44-4235-9122-A38D62FD59E8}">
      <dsp:nvSpPr>
        <dsp:cNvPr id="0" name=""/>
        <dsp:cNvSpPr/>
      </dsp:nvSpPr>
      <dsp:spPr>
        <a:xfrm>
          <a:off x="0" y="1367060"/>
          <a:ext cx="5961345" cy="132677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Nakon </a:t>
          </a:r>
          <a:r>
            <a:rPr lang="hr-HR" sz="2400" kern="1200" dirty="0" err="1"/>
            <a:t>Zapoljine</a:t>
          </a:r>
          <a:r>
            <a:rPr lang="hr-HR" sz="2400" kern="1200" dirty="0"/>
            <a:t> smrti Osmanlije osvojile veliki dio Ugarske</a:t>
          </a:r>
          <a:endParaRPr lang="en-US" sz="2400" kern="1200" dirty="0"/>
        </a:p>
      </dsp:txBody>
      <dsp:txXfrm>
        <a:off x="64768" y="1431828"/>
        <a:ext cx="5831809" cy="1197243"/>
      </dsp:txXfrm>
    </dsp:sp>
    <dsp:sp modelId="{AF77B0F6-86DE-4E4C-9E69-961E4EDD1F9E}">
      <dsp:nvSpPr>
        <dsp:cNvPr id="0" name=""/>
        <dsp:cNvSpPr/>
      </dsp:nvSpPr>
      <dsp:spPr>
        <a:xfrm>
          <a:off x="0" y="2719759"/>
          <a:ext cx="5961345" cy="132677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Hrvatsko plemstvo je na saboru u Cetinu dokazalo neovisnost i samostalnost Hrvatske u odnosu na Ugarsku</a:t>
          </a:r>
        </a:p>
      </dsp:txBody>
      <dsp:txXfrm>
        <a:off x="64768" y="2784527"/>
        <a:ext cx="5831809" cy="1197243"/>
      </dsp:txXfrm>
    </dsp:sp>
    <dsp:sp modelId="{1CA66A44-13FE-43A3-97B2-4AF5074D34CE}">
      <dsp:nvSpPr>
        <dsp:cNvPr id="0" name=""/>
        <dsp:cNvSpPr/>
      </dsp:nvSpPr>
      <dsp:spPr>
        <a:xfrm>
          <a:off x="0" y="4072460"/>
          <a:ext cx="5961345" cy="13267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Izborom dinastije Habsburg Hrvatska ulazi u personalnu uniju s austrijskim zemljama</a:t>
          </a:r>
        </a:p>
      </dsp:txBody>
      <dsp:txXfrm>
        <a:off x="64768" y="4137228"/>
        <a:ext cx="5831809" cy="1197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Kralj Ferdinand nije vojno pomogao Hrvatima u odbrani od Osmanlija</a:t>
          </a:r>
          <a:endParaRPr lang="en-US" sz="2400" kern="1200" dirty="0"/>
        </a:p>
      </dsp:txBody>
      <dsp:txXfrm>
        <a:off x="47519" y="74268"/>
        <a:ext cx="6499437" cy="878402"/>
      </dsp:txXfrm>
    </dsp:sp>
    <dsp:sp modelId="{9AE68205-1E79-4418-BF5E-1DEB3EE2133C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Glavninu snaga činile su postrojbe hrvatskih velikaša koji su branili svoje posjede</a:t>
          </a:r>
          <a:endParaRPr lang="en-US" sz="2400" kern="1200" dirty="0"/>
        </a:p>
      </dsp:txBody>
      <dsp:txXfrm>
        <a:off x="47519" y="1197468"/>
        <a:ext cx="6499437" cy="878402"/>
      </dsp:txXfrm>
    </dsp:sp>
    <dsp:sp modelId="{0D85CDDB-29CA-413D-B9B8-06AC42E653EE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Utvrda Klis je odolijevala napadima Osmanlija pod zapovjedništvom Petra Kružića</a:t>
          </a:r>
          <a:endParaRPr lang="en-US" sz="2400" kern="1200" dirty="0"/>
        </a:p>
      </dsp:txBody>
      <dsp:txXfrm>
        <a:off x="47519" y="2320668"/>
        <a:ext cx="6499437" cy="878402"/>
      </dsp:txXfrm>
    </dsp:sp>
    <dsp:sp modelId="{E8B7AF4E-F098-4B2A-AF72-B30B203F816C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 udaru Osmanlija našli su se i dalmatinski gradovi</a:t>
          </a:r>
          <a:endParaRPr lang="en-US" sz="2400" kern="1200" dirty="0"/>
        </a:p>
      </dsp:txBody>
      <dsp:txXfrm>
        <a:off x="47519" y="3443868"/>
        <a:ext cx="6499437" cy="878402"/>
      </dsp:txXfrm>
    </dsp:sp>
    <dsp:sp modelId="{15E342DD-FEA8-4448-9B0D-BE07415EC2FC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Najžešće borbe vodile su se u zaleđu Zadra, Šibenika i Splita</a:t>
          </a:r>
          <a:endParaRPr lang="en-US" sz="2400" kern="1200" dirty="0"/>
        </a:p>
      </dsp:txBody>
      <dsp:txXfrm>
        <a:off x="47519" y="4567068"/>
        <a:ext cx="6499437" cy="87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61D8-7031-4547-BABB-2D213055B89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BB449-86F3-4C29-85BF-5D66A94E395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Cilj pohoda bilo je zastrašivanje stanovništva, pljačka i odvođenje u ropstvo</a:t>
          </a:r>
          <a:endParaRPr lang="en-US" sz="2200" kern="1200" dirty="0"/>
        </a:p>
      </dsp:txBody>
      <dsp:txXfrm>
        <a:off x="369163" y="865197"/>
        <a:ext cx="2740203" cy="1701388"/>
      </dsp:txXfrm>
    </dsp:sp>
    <dsp:sp modelId="{3C84E772-754B-4314-8C17-BF27547E719D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DB96A-8189-4E1A-A1AA-DD3C58C3AF2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Dubrovačka Republika odlučila je priznati vlast i plaćati godišnji danak</a:t>
          </a:r>
          <a:endParaRPr lang="en-US" sz="2200" kern="1200" dirty="0"/>
        </a:p>
      </dsp:txBody>
      <dsp:txXfrm>
        <a:off x="3847692" y="865197"/>
        <a:ext cx="2740203" cy="1701388"/>
      </dsp:txXfrm>
    </dsp:sp>
    <dsp:sp modelId="{D6034283-6CD3-4249-AFCE-FE54457E6CDB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8659-E0AC-4D7C-A21E-B294919A9D9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Grad sačuvan i omogućen nesmetan razvoj trgovine</a:t>
          </a:r>
          <a:endParaRPr lang="en-US" sz="2200" kern="1200" dirty="0"/>
        </a:p>
      </dsp:txBody>
      <dsp:txXfrm>
        <a:off x="7326222" y="865197"/>
        <a:ext cx="2740203" cy="1701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A2E10-A109-4701-AF93-A30C4FBB972A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70BA-3C90-4A14-B0F4-E35D722727C4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Cilj osmanskih osvajanja bio je Beč, središte Habsburške Monarhije</a:t>
          </a:r>
          <a:endParaRPr lang="en-US" sz="2400" kern="1200" dirty="0"/>
        </a:p>
      </dsp:txBody>
      <dsp:txXfrm>
        <a:off x="369163" y="865197"/>
        <a:ext cx="2740203" cy="1701388"/>
      </dsp:txXfrm>
    </dsp:sp>
    <dsp:sp modelId="{71C04A23-0E6A-4141-AE06-17F7C1BEB8BA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B950-B68B-48E6-8525-B93AF681CAF4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1529. godine prvi bezuspješni napad na Beč</a:t>
          </a:r>
          <a:endParaRPr lang="en-US" sz="2400" kern="1200" dirty="0"/>
        </a:p>
      </dsp:txBody>
      <dsp:txXfrm>
        <a:off x="3847692" y="865197"/>
        <a:ext cx="2740203" cy="1701388"/>
      </dsp:txXfrm>
    </dsp:sp>
    <dsp:sp modelId="{F377B871-C082-4DAD-96D9-CC6DF4D9E05C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6BC48-26B1-441E-9D23-E1779DB84C0E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1532. godine bitka kod </a:t>
          </a:r>
          <a:r>
            <a:rPr lang="hr-HR" sz="2400" kern="1200" dirty="0" err="1"/>
            <a:t>Kisega</a:t>
          </a:r>
          <a:r>
            <a:rPr lang="hr-HR" sz="2400" kern="1200" dirty="0"/>
            <a:t>, zapovjednik Nikola Jurišić</a:t>
          </a:r>
          <a:endParaRPr lang="en-US" sz="2400" kern="1200" dirty="0"/>
        </a:p>
      </dsp:txBody>
      <dsp:txXfrm>
        <a:off x="7326222" y="865197"/>
        <a:ext cx="2740203" cy="17013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A25F-30B3-4535-80C6-6D607B753C6F}">
      <dsp:nvSpPr>
        <dsp:cNvPr id="0" name=""/>
        <dsp:cNvSpPr/>
      </dsp:nvSpPr>
      <dsp:spPr>
        <a:xfrm>
          <a:off x="1209579" y="1578"/>
          <a:ext cx="2406312" cy="14437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Prodori osmanlija u Slavoniju</a:t>
          </a:r>
          <a:endParaRPr lang="en-US" sz="2400" kern="1200" dirty="0"/>
        </a:p>
      </dsp:txBody>
      <dsp:txXfrm>
        <a:off x="1209579" y="1578"/>
        <a:ext cx="2406312" cy="1443787"/>
      </dsp:txXfrm>
    </dsp:sp>
    <dsp:sp modelId="{AA027172-1644-4326-BFF0-93BE4EAD3174}">
      <dsp:nvSpPr>
        <dsp:cNvPr id="0" name=""/>
        <dsp:cNvSpPr/>
      </dsp:nvSpPr>
      <dsp:spPr>
        <a:xfrm>
          <a:off x="3856523" y="1578"/>
          <a:ext cx="2406312" cy="14437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Bitka kod Sigeta 1566. godine</a:t>
          </a:r>
          <a:endParaRPr lang="en-US" sz="2400" kern="1200" dirty="0"/>
        </a:p>
      </dsp:txBody>
      <dsp:txXfrm>
        <a:off x="3856523" y="1578"/>
        <a:ext cx="2406312" cy="1443787"/>
      </dsp:txXfrm>
    </dsp:sp>
    <dsp:sp modelId="{B8875C72-B7E1-453C-8314-1F40604620D7}">
      <dsp:nvSpPr>
        <dsp:cNvPr id="0" name=""/>
        <dsp:cNvSpPr/>
      </dsp:nvSpPr>
      <dsp:spPr>
        <a:xfrm>
          <a:off x="6503467" y="1578"/>
          <a:ext cx="2406312" cy="14437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Utvrdu branio Nikola Šubić Zrinski</a:t>
          </a:r>
          <a:endParaRPr lang="en-US" sz="2400" kern="1200" dirty="0"/>
        </a:p>
      </dsp:txBody>
      <dsp:txXfrm>
        <a:off x="6503467" y="1578"/>
        <a:ext cx="2406312" cy="1443787"/>
      </dsp:txXfrm>
    </dsp:sp>
    <dsp:sp modelId="{632175C4-08A6-4499-8C23-A87500322BCA}">
      <dsp:nvSpPr>
        <dsp:cNvPr id="0" name=""/>
        <dsp:cNvSpPr/>
      </dsp:nvSpPr>
      <dsp:spPr>
        <a:xfrm>
          <a:off x="2533051" y="1685997"/>
          <a:ext cx="2406312" cy="14437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Utvrda uspješno odolijevala brojnijem neprijatelju</a:t>
          </a:r>
          <a:endParaRPr lang="en-US" sz="2400" kern="1200" dirty="0"/>
        </a:p>
      </dsp:txBody>
      <dsp:txXfrm>
        <a:off x="2533051" y="1685997"/>
        <a:ext cx="2406312" cy="1443787"/>
      </dsp:txXfrm>
    </dsp:sp>
    <dsp:sp modelId="{E82E4D56-F54F-4840-A7EB-F84F095BF8E2}">
      <dsp:nvSpPr>
        <dsp:cNvPr id="0" name=""/>
        <dsp:cNvSpPr/>
      </dsp:nvSpPr>
      <dsp:spPr>
        <a:xfrm>
          <a:off x="5179995" y="1685997"/>
          <a:ext cx="2406312" cy="14437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Branitelji utvrde izveli su hrabri juriš iz utvrde </a:t>
          </a:r>
          <a:endParaRPr lang="en-US" sz="2400" kern="1200" dirty="0"/>
        </a:p>
      </dsp:txBody>
      <dsp:txXfrm>
        <a:off x="5179995" y="1685997"/>
        <a:ext cx="2406312" cy="1443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6281-BF6B-4235-A819-AC874169127E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B5277-B65C-4049-B5B5-13ADCB0B82EC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Sultan Sulejman Veličanstveni umro prije bitke</a:t>
          </a:r>
          <a:endParaRPr lang="en-US" sz="2700" kern="1200" dirty="0"/>
        </a:p>
      </dsp:txBody>
      <dsp:txXfrm>
        <a:off x="369163" y="865197"/>
        <a:ext cx="2740203" cy="1701388"/>
      </dsp:txXfrm>
    </dsp:sp>
    <dsp:sp modelId="{966CBCA7-CBD0-49FC-98A5-354A250135FB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B52CA-DD04-43C0-B8E7-B43D987D0647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Osmanlije odustale od pohoda na Beč</a:t>
          </a:r>
          <a:endParaRPr lang="en-US" sz="2700" kern="1200" dirty="0"/>
        </a:p>
      </dsp:txBody>
      <dsp:txXfrm>
        <a:off x="3847692" y="865197"/>
        <a:ext cx="2740203" cy="1701388"/>
      </dsp:txXfrm>
    </dsp:sp>
    <dsp:sp modelId="{68870205-6BEA-4CDA-A511-D8343F50C0BB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41CD-A27B-4B31-BAD5-F7772A1EDE26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Početak slabljenja osmanlijskih osvajanja u Europi</a:t>
          </a:r>
          <a:endParaRPr lang="en-US" sz="2700" kern="1200" dirty="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Grb Habsburgovaca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Nikole Šubića Zrinskog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8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bitke kod Siska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8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Ferdinand I. Habsburški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Utvrda Cetin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Cetingradska povelja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3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Cetingradska povelja ovjerena je prvi put hrvatskim grbom sa šahovnicom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8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Utvrda Klis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2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Nikola Šubić Zrinski u jurišu na Osmanlije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8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Osmanlijska minijatura s prikazom bitke kod Sigeta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Hrvatska i Ugarska u zajednici s Habsburgovcima. Nastavak osmanskog osvajanja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Učinak širenja Osmanlija i njihov utjecaj na Hrvatsku i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Europu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i Habsburgovci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34760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i Habsburgovci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08299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Osmanlijsko osvajanje Hrvatske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876609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484" y="34925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90" y="552916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njiga, karta&#10;&#10;Opis je automatski generiran">
            <a:extLst>
              <a:ext uri="{FF2B5EF4-FFF2-40B4-BE49-F238E27FC236}">
                <a16:creationId xmlns:a16="http://schemas.microsoft.com/office/drawing/2014/main" id="{717609F7-C22A-4671-9E87-0DD0F3E2E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8C6259-9E26-4074-89E7-7839A09C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dirty="0"/>
              <a:t>Osmanlijsko </a:t>
            </a:r>
            <a:r>
              <a:rPr lang="en-US" sz="8000" dirty="0" err="1"/>
              <a:t>osvajanje</a:t>
            </a:r>
            <a:r>
              <a:rPr lang="en-US" sz="8000" dirty="0"/>
              <a:t> </a:t>
            </a:r>
            <a:r>
              <a:rPr lang="en-US" sz="8000" dirty="0" err="1"/>
              <a:t>Hrvatske</a:t>
            </a:r>
            <a:endParaRPr lang="en-US" sz="8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7DDB4CDE-BD58-4A15-8282-E79EF719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5AA0A1-ADF7-4990-B6ED-54FA127BA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9561B79-BD8B-48C5-9C66-91668F7C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Osmanlijsko osvajanje Hrvatske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37F34D1-BD0D-4E4F-8A68-CD29B86CA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17957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DAB08FE9-311D-4735-8776-DFBF7838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93BC84-DF0C-4F92-9735-F5CA2947B5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86890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00F976E-67A1-4598-8BC5-5974FB5B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Osmanlijsko osvajanje Hrvatske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99868FA0-F945-49E5-BF2B-6824825B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6497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EF3FECBE-E989-488D-83A4-1F9BECE1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D00D5E6-6076-4779-8AF0-99AE85B447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8123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D464C9-E97A-42EC-8471-862D49BE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Osmanlijsko </a:t>
            </a:r>
            <a:r>
              <a:rPr lang="en-US" sz="8000" dirty="0" err="1">
                <a:solidFill>
                  <a:srgbClr val="FFFFFF"/>
                </a:solidFill>
              </a:rPr>
              <a:t>osvajanje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Hrvatske</a:t>
            </a:r>
            <a:endParaRPr lang="hr-HR" sz="8000" dirty="0">
              <a:solidFill>
                <a:srgbClr val="FFFFFF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A0CBC3-26F6-469D-AC10-F5F3B10D5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hr-HR">
                <a:solidFill>
                  <a:srgbClr val="FEFFFF"/>
                </a:solidFill>
              </a:rPr>
              <a:t>Pročitajte izvor u udžbeniku na stranici 161. i odgovorite na pitanja.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4B52AC67-282D-4BA8-9668-C6CFD691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191D61-2B56-4CE1-AE3E-C8AEC6AFA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732A0B-90CE-46DC-82C3-2F2B07ED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Osmanlijsko osvajanje Hrvatske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873FA07-02DD-42C2-9D8D-BC28BE755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0486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48B4753-DE45-4FEB-81BE-63C557E488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868909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D348920B-B644-45E6-9A8C-8B8B8B0D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48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D5121-A85A-4831-B643-67960FD7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Osmanlijsko </a:t>
            </a:r>
            <a:r>
              <a:rPr lang="en-US" sz="5400" dirty="0" err="1"/>
              <a:t>osvajanje</a:t>
            </a:r>
            <a:r>
              <a:rPr lang="en-US" sz="5400" dirty="0"/>
              <a:t> </a:t>
            </a:r>
            <a:r>
              <a:rPr lang="en-US" sz="5400" dirty="0" err="1"/>
              <a:t>Hrvatske</a:t>
            </a:r>
            <a:endParaRPr lang="en-US" sz="54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rava, grupa, ljudi, mnogo&#10;&#10;Opis je automatski generiran">
            <a:extLst>
              <a:ext uri="{FF2B5EF4-FFF2-40B4-BE49-F238E27FC236}">
                <a16:creationId xmlns:a16="http://schemas.microsoft.com/office/drawing/2014/main" id="{8D561D1B-C438-40DA-8AAE-830E389CE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r="624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4746C7B8-51AC-4C3A-A0D4-298D917E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C881E60-8FDD-45E2-9009-FAF7EE102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65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4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A6114A5-8428-4986-BDD7-88A6BB72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Osmanlijsko </a:t>
            </a:r>
            <a:r>
              <a:rPr lang="en-US" sz="4000" dirty="0" err="1">
                <a:solidFill>
                  <a:srgbClr val="FFFFFF"/>
                </a:solidFill>
              </a:rPr>
              <a:t>osvajanje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Hrvatske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A358447-ACDC-4F70-BC31-30BC80EE6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93634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BD10B5E5-69FC-4251-A57C-8589BA97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12516C9-4931-4C52-8BCC-C46E095246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86890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95A3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85" y="1282787"/>
            <a:ext cx="6673391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i Habsburgovci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1A6B9D69-5896-40D2-A4F6-4D5A14C9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FF246C6-A9E3-4D27-B3D6-0138E0455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11485125-0071-4177-B9BA-6ABFFD658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" y="-9579"/>
            <a:ext cx="49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rava, igračka, grupa, mnogo&#10;&#10;Opis je automatski generiran">
            <a:extLst>
              <a:ext uri="{FF2B5EF4-FFF2-40B4-BE49-F238E27FC236}">
                <a16:creationId xmlns:a16="http://schemas.microsoft.com/office/drawing/2014/main" id="{00C3A6DB-ADD2-4BF4-A159-C7DEC2405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-2" b="-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24D6ED-7851-45E8-9815-C3548AF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dirty="0"/>
              <a:t>Osmanlijsko </a:t>
            </a:r>
            <a:r>
              <a:rPr lang="en-US" sz="8000" dirty="0" err="1"/>
              <a:t>osvajanje</a:t>
            </a:r>
            <a:r>
              <a:rPr lang="en-US" sz="8000" dirty="0"/>
              <a:t> </a:t>
            </a:r>
            <a:r>
              <a:rPr lang="en-US" sz="8000" dirty="0" err="1"/>
              <a:t>Hrvatske</a:t>
            </a:r>
            <a:endParaRPr lang="en-US" sz="8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A6CDB6FA-2605-40D6-BE29-46EDD36B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B60442-DFE3-4A5C-8228-B0EB14E27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grupa, različito, par, sjedenje&#10;&#10;Opis je automatski generiran">
            <a:extLst>
              <a:ext uri="{FF2B5EF4-FFF2-40B4-BE49-F238E27FC236}">
                <a16:creationId xmlns:a16="http://schemas.microsoft.com/office/drawing/2014/main" id="{58791038-8931-4D6B-BD32-E09CB6DC22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8533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27368F-DFB1-42C8-AB77-EA54CE92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10" y="623275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Osmanlijsko </a:t>
            </a:r>
            <a:r>
              <a:rPr lang="en-US" sz="5400" dirty="0" err="1"/>
              <a:t>osvajanje</a:t>
            </a:r>
            <a:r>
              <a:rPr lang="en-US" sz="5400" dirty="0"/>
              <a:t> </a:t>
            </a:r>
            <a:r>
              <a:rPr lang="en-US" sz="5400" dirty="0" err="1"/>
              <a:t>Hrvatske</a:t>
            </a:r>
            <a:endParaRPr lang="en-US" sz="54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E6C9ABB-F8F3-4147-82DA-F77922D0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0210" y="4582814"/>
            <a:ext cx="404145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/>
              <a:t>Pročitajte </a:t>
            </a:r>
            <a:r>
              <a:rPr lang="en-US" sz="2400" dirty="0" err="1"/>
              <a:t>izvor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162.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E7A7B55-47BC-46DF-BEE0-FCDDC0FE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D237A5-8670-4D8E-8C20-0B40DFA33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4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38521ED-7EB4-4C72-9EF7-5DE571FF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Osmanlijsko osvajanje Hrvatske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38A20C3-40E5-4995-AE37-720D7C3A9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2129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223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3475D-1751-437B-A602-3B9596C9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r>
              <a:rPr lang="en-US" sz="3200" dirty="0"/>
              <a:t>Osmanlijsko </a:t>
            </a:r>
            <a:r>
              <a:rPr lang="en-US" sz="3200" dirty="0" err="1"/>
              <a:t>osvajanje</a:t>
            </a:r>
            <a:r>
              <a:rPr lang="en-US" sz="3200" dirty="0"/>
              <a:t> </a:t>
            </a:r>
            <a:r>
              <a:rPr lang="en-US" sz="3200" dirty="0" err="1"/>
              <a:t>Hrvatske</a:t>
            </a:r>
            <a:endParaRPr lang="hr-HR" sz="3200" dirty="0"/>
          </a:p>
        </p:txBody>
      </p:sp>
      <p:pic>
        <p:nvPicPr>
          <p:cNvPr id="4" name="Slika 3" descr="Slika na kojoj se prikazuje tekst, na otvorenom, knjiga, grupa&#10;&#10;Opis je automatski generiran">
            <a:extLst>
              <a:ext uri="{FF2B5EF4-FFF2-40B4-BE49-F238E27FC236}">
                <a16:creationId xmlns:a16="http://schemas.microsoft.com/office/drawing/2014/main" id="{4CBC2E7B-A82A-4702-BA96-C0EB7C677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2" r="1" b="439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E688992D-9644-40D9-9CF8-ED04EC52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61669A-7B4F-447E-9013-0F3833D04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8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4F1CF-427E-4D84-9E12-243D155B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Osmanlijsko </a:t>
            </a:r>
            <a:r>
              <a:rPr lang="en-US" sz="3600" dirty="0" err="1"/>
              <a:t>osvajanje</a:t>
            </a:r>
            <a:r>
              <a:rPr lang="en-US" sz="3600" dirty="0"/>
              <a:t> </a:t>
            </a:r>
            <a:r>
              <a:rPr lang="en-US" sz="3600" dirty="0" err="1"/>
              <a:t>Hrvatske</a:t>
            </a:r>
            <a:endParaRPr lang="en-US" sz="36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FFAAF3-56A9-4C16-9BF5-E798E1E91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28" y="3049466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zemljovid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163.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27423F97-827C-46CA-9D06-D47CD26CE9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" b="-3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787A019-D264-4ED7-9FF3-324DFE32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B1DABC-F8AE-4005-B755-8A191F04B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04" y="584651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/>
              <a:t>Iseljavanje hrvatskog stanovništva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3517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719618"/>
            <a:ext cx="6489658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Kralj </a:t>
            </a:r>
            <a:r>
              <a:rPr lang="hr-HR" sz="2400" dirty="0" err="1">
                <a:solidFill>
                  <a:schemeClr val="bg1"/>
                </a:solidFill>
              </a:rPr>
              <a:t>Ludovik</a:t>
            </a:r>
            <a:r>
              <a:rPr lang="hr-HR" sz="2400" dirty="0">
                <a:solidFill>
                  <a:schemeClr val="bg1"/>
                </a:solidFill>
              </a:rPr>
              <a:t> II. </a:t>
            </a:r>
            <a:r>
              <a:rPr lang="hr-HR" sz="2400" dirty="0" err="1">
                <a:solidFill>
                  <a:schemeClr val="bg1"/>
                </a:solidFill>
              </a:rPr>
              <a:t>Jagelović</a:t>
            </a:r>
            <a:r>
              <a:rPr lang="hr-HR" sz="2400" dirty="0">
                <a:solidFill>
                  <a:schemeClr val="bg1"/>
                </a:solidFill>
              </a:rPr>
              <a:t> i pitanje nasljeđa prijestolja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Ugarsko plemstvo predlaže Ivana </a:t>
            </a:r>
            <a:r>
              <a:rPr lang="hr-HR" sz="2400" dirty="0" err="1">
                <a:solidFill>
                  <a:schemeClr val="bg1"/>
                </a:solidFill>
              </a:rPr>
              <a:t>Zapolju</a:t>
            </a:r>
            <a:r>
              <a:rPr lang="hr-HR" sz="2400" dirty="0">
                <a:solidFill>
                  <a:schemeClr val="bg1"/>
                </a:solidFill>
              </a:rPr>
              <a:t> za kralja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Ferdinand I. Habsburški drugi kandidat za prijestolje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Podjela hrvatskog plemstva na dva tabora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Građanski rat i slabljenje obrambene snage Hrvatske prema Osmanskom Carstvu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Ivan </a:t>
            </a:r>
            <a:r>
              <a:rPr lang="hr-HR" sz="2400" dirty="0" err="1">
                <a:solidFill>
                  <a:schemeClr val="bg1"/>
                </a:solidFill>
              </a:rPr>
              <a:t>Zapolja</a:t>
            </a:r>
            <a:r>
              <a:rPr lang="hr-HR" sz="2400" dirty="0">
                <a:solidFill>
                  <a:schemeClr val="bg1"/>
                </a:solidFill>
              </a:rPr>
              <a:t> se okrunio krunom sv. Stjepana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Ferdinand I. se u Požunu proglasio ugarskim kraljem i </a:t>
            </a:r>
            <a:r>
              <a:rPr lang="hr-HR" sz="2400" dirty="0" err="1">
                <a:solidFill>
                  <a:schemeClr val="bg1"/>
                </a:solidFill>
              </a:rPr>
              <a:t>Zapoljinu</a:t>
            </a:r>
            <a:r>
              <a:rPr lang="hr-HR" sz="2400" dirty="0">
                <a:solidFill>
                  <a:schemeClr val="bg1"/>
                </a:solidFill>
              </a:rPr>
              <a:t> krunidbu proglasio nevaljalom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190" y="1852596"/>
            <a:ext cx="6663189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Sabor u Cetinu 1. siječnja 1527. godine za kralja jednoglasno izabran Ferdinand I.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Plemstvu zajamčene povlastice, vojna pomoć i obrana od osmanlijskih napada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Isprava o izboru ovjerena prvi put hrvatskim grbom - šahovnicom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Slavonski sabor u Dubravi pokraj Čazme 6. siječnja 1527. godine bira Ivana </a:t>
            </a:r>
            <a:r>
              <a:rPr lang="hr-HR" sz="2400" dirty="0" err="1">
                <a:solidFill>
                  <a:schemeClr val="bg1"/>
                </a:solidFill>
              </a:rPr>
              <a:t>Zapolju</a:t>
            </a:r>
            <a:r>
              <a:rPr lang="hr-HR" sz="2400" dirty="0">
                <a:solidFill>
                  <a:schemeClr val="bg1"/>
                </a:solidFill>
              </a:rPr>
              <a:t> za kralja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Pobjeda Ferdinandove vojske i slabljenje moći </a:t>
            </a:r>
            <a:r>
              <a:rPr lang="hr-HR" sz="2400" dirty="0" err="1">
                <a:solidFill>
                  <a:schemeClr val="bg1"/>
                </a:solidFill>
              </a:rPr>
              <a:t>Zapolje</a:t>
            </a:r>
            <a:endParaRPr lang="hr-HR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 err="1">
                <a:solidFill>
                  <a:schemeClr val="bg1"/>
                </a:solidFill>
              </a:rPr>
              <a:t>Zapolja</a:t>
            </a:r>
            <a:r>
              <a:rPr lang="hr-HR" sz="2400" dirty="0">
                <a:solidFill>
                  <a:schemeClr val="bg1"/>
                </a:solidFill>
              </a:rPr>
              <a:t> traži pomoć od Sulejmana Veličanstvenog koji ga prihvaća kao vazala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345" y="2310464"/>
            <a:ext cx="647447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Sklapanje sporazuma s Ferdinandom kojemu su pripale Hrvatska i Slavonija, a </a:t>
            </a:r>
            <a:r>
              <a:rPr lang="hr-HR" sz="2400" dirty="0" err="1">
                <a:solidFill>
                  <a:schemeClr val="bg1"/>
                </a:solidFill>
              </a:rPr>
              <a:t>Zapolji</a:t>
            </a:r>
            <a:r>
              <a:rPr lang="hr-HR" sz="2400" dirty="0">
                <a:solidFill>
                  <a:schemeClr val="bg1"/>
                </a:solidFill>
              </a:rPr>
              <a:t> Ugarska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Hrvatsko plemstvo je na saboru u Cetinu dokazalo neovisnost i samostalnost Hrvatske u odnosu na Ugarsku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Izborom dinastije Habsburg Hrvatska ulazi u personalnu uniju s austrijskim zemljama.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Utvrda Klis je odolijevala napadima Osmanlija pod zapovjedništvom Petra Kružića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Na udaru Osmanlija našli su se i dalmatinski gradovi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9648" y="2060848"/>
            <a:ext cx="6648005" cy="4334629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Cilj pohoda bilo je zastrašivanje stanovništva, pljačka i odvođenje u ropstvo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Dubrovačka Republika odlučila je priznati vlast i plaćati godišnji danak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Cilj osmanskih osvajanja bio je Beč, središte Habsburške Monarhije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1529. godine prvi bezuspješni napad na Beč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1532. godine bitka kod </a:t>
            </a:r>
            <a:r>
              <a:rPr lang="hr-HR" sz="2400" dirty="0" err="1">
                <a:solidFill>
                  <a:srgbClr val="FEFFFF"/>
                </a:solidFill>
              </a:rPr>
              <a:t>Kisega</a:t>
            </a:r>
            <a:r>
              <a:rPr lang="hr-HR" sz="2400" dirty="0">
                <a:solidFill>
                  <a:srgbClr val="FEFFFF"/>
                </a:solidFill>
              </a:rPr>
              <a:t>, zapovjednik Nikola Jurišić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Prodori Osmanlija u Slavoniju</a:t>
            </a:r>
          </a:p>
          <a:p>
            <a:pPr lvl="0">
              <a:lnSpc>
                <a:spcPct val="90000"/>
              </a:lnSpc>
            </a:pP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endParaRPr lang="en-US" sz="24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E6CAB10-6737-4E02-8D1F-22EE2F67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1601EA-000D-4741-B657-65018A120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i Habsburgovci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7046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94190" y="2262097"/>
            <a:ext cx="6655597" cy="4334629"/>
          </a:xfrm>
        </p:spPr>
        <p:txBody>
          <a:bodyPr anchor="ctr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Bitka kod Sigeta 1566. godine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Utvrdu branio Nikola Šubić Zrinski</a:t>
            </a: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Početak slabljenja osmanlijskih osvajanja u Europi</a:t>
            </a: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Hasan – paša </a:t>
            </a:r>
            <a:r>
              <a:rPr lang="hr-HR" sz="2600" dirty="0" err="1">
                <a:solidFill>
                  <a:srgbClr val="FEFFFF"/>
                </a:solidFill>
              </a:rPr>
              <a:t>Predojević</a:t>
            </a:r>
            <a:r>
              <a:rPr lang="hr-HR" sz="2600" dirty="0">
                <a:solidFill>
                  <a:srgbClr val="FEFFFF"/>
                </a:solidFill>
              </a:rPr>
              <a:t> pokušava osvojiti Zagreb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Osniva grad Petrinju iz koje napada utvrdu Sisak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Bitka za Sisak 1593. godine – poraz osmanlijske vojske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U obrani Siska se istaknuo hrvatski ban Toma </a:t>
            </a:r>
            <a:r>
              <a:rPr lang="hr-HR" sz="2600" dirty="0" err="1">
                <a:solidFill>
                  <a:srgbClr val="FEFFFF"/>
                </a:solidFill>
              </a:rPr>
              <a:t>Erd</a:t>
            </a:r>
            <a:r>
              <a:rPr lang="hr-HR" sz="2600" dirty="0" err="1">
                <a:solidFill>
                  <a:srgbClr val="FEFFFF"/>
                </a:solidFill>
                <a:ea typeface="Yu Gothic Medium" panose="020B0500000000000000" pitchFamily="34" charset="-128"/>
              </a:rPr>
              <a:t>ödy</a:t>
            </a:r>
            <a:endParaRPr lang="hr-HR" sz="2600" dirty="0">
              <a:solidFill>
                <a:srgbClr val="FEFFFF"/>
              </a:solidFill>
              <a:ea typeface="Yu Gothic Medium" panose="020B0500000000000000" pitchFamily="34" charset="-128"/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  <a:ea typeface="Yu Gothic Medium" panose="020B0500000000000000" pitchFamily="34" charset="-128"/>
              </a:rPr>
              <a:t>Bitka prekretnica u ratovima s Osmanlijama</a:t>
            </a: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Iseljavanja u susjedne zemlje – Italiju, Mađarsku, Austriju, Slovačku, Moravsku i Rumunjsku</a:t>
            </a:r>
            <a:endParaRPr lang="en-US" sz="26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600" dirty="0">
                <a:solidFill>
                  <a:srgbClr val="FEFFFF"/>
                </a:solidFill>
              </a:rPr>
              <a:t>Najpoznatiji danas su Gradišćanski i Moliški Hrvati</a:t>
            </a:r>
            <a:endParaRPr lang="en-US" sz="26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EFFFF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hr-HR" sz="1700" dirty="0">
              <a:solidFill>
                <a:srgbClr val="FEFFFF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  <a:p>
            <a:pPr lvl="0">
              <a:lnSpc>
                <a:spcPct val="90000"/>
              </a:lnSpc>
            </a:pPr>
            <a:endParaRPr lang="en-US" sz="17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endParaRPr lang="en-US" sz="17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hr-HR" sz="17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EBD60B2B-2E1D-4196-AB77-AA56944A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E40C1D-53CB-4782-840F-6E8C6E57C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465E4D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Hrvatska i Habsburgovci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zervirano mjesto sadržaja 3" descr="Slika na kojoj se prikazuje muškarac, nošenje, šešir&#10;&#10;Opis je automatski generiran">
            <a:extLst>
              <a:ext uri="{FF2B5EF4-FFF2-40B4-BE49-F238E27FC236}">
                <a16:creationId xmlns:a16="http://schemas.microsoft.com/office/drawing/2014/main" id="{B53BFFDD-9D96-471B-88C8-C6E62818C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6267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5465BBB5-8AEB-4D9B-A8B6-ED83A8C8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5DBFB7B-5B78-4DC1-8AA9-5E43A3C6B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8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i Habsburgovci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6439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562" y="1520075"/>
            <a:ext cx="3319127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Hrvatska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Habsburgovci</a:t>
            </a:r>
            <a:endParaRPr lang="en-US" dirty="0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54A42E4-6DA0-4A65-8F60-C295FF800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r="1" b="2939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242E8B1B-CA93-4FEE-B12A-68E2A1C3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33951BA-C08B-49D4-953F-CCAE7BF44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1382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Hrvatska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Habsburgovci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Rezervirano mjesto sadržaja 5" descr="Slika na kojoj se prikazuje hrana&#10;&#10;Opis je automatski generiran">
            <a:extLst>
              <a:ext uri="{FF2B5EF4-FFF2-40B4-BE49-F238E27FC236}">
                <a16:creationId xmlns:a16="http://schemas.microsoft.com/office/drawing/2014/main" id="{3A6328EC-3E01-4F74-8BD8-14A93170D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DB567356-2A15-4E6E-8432-45BA5C01D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563" y="733534"/>
            <a:ext cx="4085181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Cetingradska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povelja</a:t>
            </a:r>
            <a:r>
              <a:rPr lang="hr-HR" sz="2400" dirty="0">
                <a:solidFill>
                  <a:srgbClr val="FFFFFF"/>
                </a:solidFill>
              </a:rPr>
              <a:t> iz 1527. godine</a:t>
            </a:r>
            <a:endParaRPr lang="en-US" sz="2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Isprava</a:t>
            </a:r>
            <a:r>
              <a:rPr lang="en-US" sz="2400" dirty="0">
                <a:solidFill>
                  <a:srgbClr val="FFFFFF"/>
                </a:solidFill>
              </a:rPr>
              <a:t> o </a:t>
            </a:r>
            <a:r>
              <a:rPr lang="en-US" sz="2400" dirty="0" err="1">
                <a:solidFill>
                  <a:srgbClr val="FFFFFF"/>
                </a:solidFill>
              </a:rPr>
              <a:t>izboru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Ferdinanda</a:t>
            </a:r>
            <a:r>
              <a:rPr lang="en-US" sz="2400" dirty="0">
                <a:solidFill>
                  <a:srgbClr val="FFFFFF"/>
                </a:solidFill>
              </a:rPr>
              <a:t> I. </a:t>
            </a:r>
            <a:r>
              <a:rPr lang="en-US" sz="2400" dirty="0" err="1">
                <a:solidFill>
                  <a:srgbClr val="FFFFFF"/>
                </a:solidFill>
              </a:rPr>
              <a:t>Habsburgovca</a:t>
            </a:r>
            <a:r>
              <a:rPr lang="en-US" sz="2400" dirty="0">
                <a:solidFill>
                  <a:srgbClr val="FFFFFF"/>
                </a:solidFill>
              </a:rPr>
              <a:t> za </a:t>
            </a:r>
            <a:r>
              <a:rPr lang="en-US" sz="2400" dirty="0" err="1">
                <a:solidFill>
                  <a:srgbClr val="FFFFFF"/>
                </a:solidFill>
              </a:rPr>
              <a:t>kralja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Hrvatske</a:t>
            </a:r>
            <a:endParaRPr lang="hr-HR" sz="24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Čuva se u Austrijskom državnom arhivu u Beču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9981DB8-5DC6-48F6-A626-ABFB2A74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5275" y="-607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DD850CA-E3E1-45C3-BF30-0388B267B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81" y="603012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9E896-149F-48D4-B6F5-6D4CA2A2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Hrvatska i Habsburgovci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7">
            <a:extLst>
              <a:ext uri="{FF2B5EF4-FFF2-40B4-BE49-F238E27FC236}">
                <a16:creationId xmlns:a16="http://schemas.microsoft.com/office/drawing/2014/main" id="{80A84AA0-2F2E-49F2-8E5A-DF24B8B30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r="569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B83BF858-1EE7-4B20-AEDB-A8949EAA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37A1A3C-1FE5-4500-8024-FEE72A3AF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6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1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0"/>
            <a:ext cx="10197202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Hrvatska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Habsburgovci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160.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B6B74C98-AF4F-4931-B455-D29408CC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769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7AFEBBD-13E6-4E9C-A7E4-F216FFF9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1042</Words>
  <Application>Microsoft Office PowerPoint</Application>
  <PresentationFormat>Široki zaslon</PresentationFormat>
  <Paragraphs>149</Paragraphs>
  <Slides>30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Yu Gothic Medium</vt:lpstr>
      <vt:lpstr>Arial</vt:lpstr>
      <vt:lpstr>Calibri</vt:lpstr>
      <vt:lpstr>Rockwell</vt:lpstr>
      <vt:lpstr>Office Theme</vt:lpstr>
      <vt:lpstr>Hrvatska i Ugarska u zajednici s Habsburgovcima. Nastavak osmanskog osvajanja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Hrvatska i Habsburgovci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Osmanlijsko osvajanje Hrvatske</vt:lpstr>
      <vt:lpstr>Iseljavanje hrvatskog stanovništva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i Ugarska u zajednici s Habsburgovcima. Nastavak osmanskog osvajanja</dc:title>
  <dc:creator>Ivan Cuzic</dc:creator>
  <cp:lastModifiedBy>Deniver Vukelić</cp:lastModifiedBy>
  <cp:revision>3</cp:revision>
  <dcterms:created xsi:type="dcterms:W3CDTF">2020-10-15T20:06:52Z</dcterms:created>
  <dcterms:modified xsi:type="dcterms:W3CDTF">2020-10-19T09:25:06Z</dcterms:modified>
</cp:coreProperties>
</file>